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6" r:id="rId2"/>
    <p:sldId id="257" r:id="rId3"/>
    <p:sldId id="259" r:id="rId4"/>
    <p:sldId id="258" r:id="rId5"/>
    <p:sldId id="261" r:id="rId6"/>
    <p:sldId id="262" r:id="rId7"/>
    <p:sldId id="263" r:id="rId8"/>
    <p:sldId id="265" r:id="rId9"/>
    <p:sldId id="264" r:id="rId10"/>
    <p:sldId id="267" r:id="rId11"/>
    <p:sldId id="268" r:id="rId12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1526"/>
    <a:srgbClr val="050B14"/>
    <a:srgbClr val="00A2E9"/>
    <a:srgbClr val="203966"/>
    <a:srgbClr val="F7F7F7"/>
    <a:srgbClr val="50BA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7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2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899B17-0560-46E1-B0AE-CD0E12447D51}" type="doc">
      <dgm:prSet loTypeId="urn:microsoft.com/office/officeart/2008/layout/PictureGrid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9F8AFB-FC52-471C-B66B-0E3E2A976963}">
      <dgm:prSet phldrT="[Text]" phldr="1"/>
      <dgm:spPr/>
      <dgm:t>
        <a:bodyPr/>
        <a:lstStyle/>
        <a:p>
          <a:endParaRPr lang="en-US"/>
        </a:p>
      </dgm:t>
    </dgm:pt>
    <dgm:pt modelId="{A9CCCC06-9F37-4BE6-86A3-4EA0BE24BB57}" type="parTrans" cxnId="{21469870-F2A2-4D46-96B1-A381330CC55C}">
      <dgm:prSet/>
      <dgm:spPr/>
      <dgm:t>
        <a:bodyPr/>
        <a:lstStyle/>
        <a:p>
          <a:endParaRPr lang="en-US"/>
        </a:p>
      </dgm:t>
    </dgm:pt>
    <dgm:pt modelId="{7F50DA68-749D-457A-B51F-8086605B20AD}" type="sibTrans" cxnId="{21469870-F2A2-4D46-96B1-A381330CC55C}">
      <dgm:prSet/>
      <dgm:spPr/>
      <dgm:t>
        <a:bodyPr/>
        <a:lstStyle/>
        <a:p>
          <a:endParaRPr lang="en-US"/>
        </a:p>
      </dgm:t>
    </dgm:pt>
    <dgm:pt modelId="{9F954FED-925C-436D-93A0-9300A410E239}" type="pres">
      <dgm:prSet presAssocID="{01899B17-0560-46E1-B0AE-CD0E12447D51}" presName="Name0" presStyleCnt="0">
        <dgm:presLayoutVars>
          <dgm:dir/>
        </dgm:presLayoutVars>
      </dgm:prSet>
      <dgm:spPr/>
    </dgm:pt>
    <dgm:pt modelId="{2021BD56-FD82-4ED4-AA02-92F6685ED7FA}" type="pres">
      <dgm:prSet presAssocID="{089F8AFB-FC52-471C-B66B-0E3E2A976963}" presName="composite" presStyleCnt="0"/>
      <dgm:spPr/>
    </dgm:pt>
    <dgm:pt modelId="{2C15E947-7B55-47A6-9761-6A3FBEA3E885}" type="pres">
      <dgm:prSet presAssocID="{089F8AFB-FC52-471C-B66B-0E3E2A976963}" presName="rect2" presStyleLbl="revTx" presStyleIdx="0" presStyleCnt="1">
        <dgm:presLayoutVars>
          <dgm:bulletEnabled val="1"/>
        </dgm:presLayoutVars>
      </dgm:prSet>
      <dgm:spPr/>
    </dgm:pt>
    <dgm:pt modelId="{F0F7A743-17DA-47A6-8EA2-2FBFF32263B4}" type="pres">
      <dgm:prSet presAssocID="{089F8AFB-FC52-471C-B66B-0E3E2A976963}" presName="rect1" presStyleLbl="alignImgPlace1" presStyleIdx="0" presStyleCnt="1" custScaleX="174946" custScaleY="13992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>
          <a:noFill/>
        </a:ln>
      </dgm:spPr>
    </dgm:pt>
  </dgm:ptLst>
  <dgm:cxnLst>
    <dgm:cxn modelId="{21469870-F2A2-4D46-96B1-A381330CC55C}" srcId="{01899B17-0560-46E1-B0AE-CD0E12447D51}" destId="{089F8AFB-FC52-471C-B66B-0E3E2A976963}" srcOrd="0" destOrd="0" parTransId="{A9CCCC06-9F37-4BE6-86A3-4EA0BE24BB57}" sibTransId="{7F50DA68-749D-457A-B51F-8086605B20AD}"/>
    <dgm:cxn modelId="{2E722080-29B2-4060-BB4C-A3CFC0691AC1}" type="presOf" srcId="{089F8AFB-FC52-471C-B66B-0E3E2A976963}" destId="{2C15E947-7B55-47A6-9761-6A3FBEA3E885}" srcOrd="0" destOrd="0" presId="urn:microsoft.com/office/officeart/2008/layout/PictureGrid"/>
    <dgm:cxn modelId="{8C8CFAAE-F68B-4EF6-A6ED-1210721823F6}" type="presOf" srcId="{01899B17-0560-46E1-B0AE-CD0E12447D51}" destId="{9F954FED-925C-436D-93A0-9300A410E239}" srcOrd="0" destOrd="0" presId="urn:microsoft.com/office/officeart/2008/layout/PictureGrid"/>
    <dgm:cxn modelId="{1D4D2EA8-469C-46F3-84E1-32989120F893}" type="presParOf" srcId="{9F954FED-925C-436D-93A0-9300A410E239}" destId="{2021BD56-FD82-4ED4-AA02-92F6685ED7FA}" srcOrd="0" destOrd="0" presId="urn:microsoft.com/office/officeart/2008/layout/PictureGrid"/>
    <dgm:cxn modelId="{51485FCB-DC64-4047-BEAC-3ADE0CA6EAAA}" type="presParOf" srcId="{2021BD56-FD82-4ED4-AA02-92F6685ED7FA}" destId="{2C15E947-7B55-47A6-9761-6A3FBEA3E885}" srcOrd="0" destOrd="0" presId="urn:microsoft.com/office/officeart/2008/layout/PictureGrid"/>
    <dgm:cxn modelId="{F7C5B030-0155-4ADF-BFAB-C31A9380C0CB}" type="presParOf" srcId="{2021BD56-FD82-4ED4-AA02-92F6685ED7FA}" destId="{F0F7A743-17DA-47A6-8EA2-2FBFF32263B4}" srcOrd="1" destOrd="0" presId="urn:microsoft.com/office/officeart/2008/layout/PictureGri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899B17-0560-46E1-B0AE-CD0E12447D51}" type="doc">
      <dgm:prSet loTypeId="urn:microsoft.com/office/officeart/2008/layout/PictureGrid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9F8AFB-FC52-471C-B66B-0E3E2A976963}">
      <dgm:prSet phldrT="[Text]" phldr="1"/>
      <dgm:spPr/>
      <dgm:t>
        <a:bodyPr/>
        <a:lstStyle/>
        <a:p>
          <a:endParaRPr lang="en-US"/>
        </a:p>
      </dgm:t>
    </dgm:pt>
    <dgm:pt modelId="{A9CCCC06-9F37-4BE6-86A3-4EA0BE24BB57}" type="parTrans" cxnId="{21469870-F2A2-4D46-96B1-A381330CC55C}">
      <dgm:prSet/>
      <dgm:spPr/>
      <dgm:t>
        <a:bodyPr/>
        <a:lstStyle/>
        <a:p>
          <a:endParaRPr lang="en-US"/>
        </a:p>
      </dgm:t>
    </dgm:pt>
    <dgm:pt modelId="{7F50DA68-749D-457A-B51F-8086605B20AD}" type="sibTrans" cxnId="{21469870-F2A2-4D46-96B1-A381330CC55C}">
      <dgm:prSet/>
      <dgm:spPr/>
      <dgm:t>
        <a:bodyPr/>
        <a:lstStyle/>
        <a:p>
          <a:endParaRPr lang="en-US"/>
        </a:p>
      </dgm:t>
    </dgm:pt>
    <dgm:pt modelId="{9F954FED-925C-436D-93A0-9300A410E239}" type="pres">
      <dgm:prSet presAssocID="{01899B17-0560-46E1-B0AE-CD0E12447D51}" presName="Name0" presStyleCnt="0">
        <dgm:presLayoutVars>
          <dgm:dir/>
        </dgm:presLayoutVars>
      </dgm:prSet>
      <dgm:spPr/>
    </dgm:pt>
    <dgm:pt modelId="{2021BD56-FD82-4ED4-AA02-92F6685ED7FA}" type="pres">
      <dgm:prSet presAssocID="{089F8AFB-FC52-471C-B66B-0E3E2A976963}" presName="composite" presStyleCnt="0"/>
      <dgm:spPr/>
    </dgm:pt>
    <dgm:pt modelId="{2C15E947-7B55-47A6-9761-6A3FBEA3E885}" type="pres">
      <dgm:prSet presAssocID="{089F8AFB-FC52-471C-B66B-0E3E2A976963}" presName="rect2" presStyleLbl="revTx" presStyleIdx="0" presStyleCnt="1">
        <dgm:presLayoutVars>
          <dgm:bulletEnabled val="1"/>
        </dgm:presLayoutVars>
      </dgm:prSet>
      <dgm:spPr/>
    </dgm:pt>
    <dgm:pt modelId="{F0F7A743-17DA-47A6-8EA2-2FBFF32263B4}" type="pres">
      <dgm:prSet presAssocID="{089F8AFB-FC52-471C-B66B-0E3E2A976963}" presName="rect1" presStyleLbl="alignImgPlace1" presStyleIdx="0" presStyleCnt="1" custScaleX="174946" custScaleY="13992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>
          <a:noFill/>
        </a:ln>
      </dgm:spPr>
    </dgm:pt>
  </dgm:ptLst>
  <dgm:cxnLst>
    <dgm:cxn modelId="{21469870-F2A2-4D46-96B1-A381330CC55C}" srcId="{01899B17-0560-46E1-B0AE-CD0E12447D51}" destId="{089F8AFB-FC52-471C-B66B-0E3E2A976963}" srcOrd="0" destOrd="0" parTransId="{A9CCCC06-9F37-4BE6-86A3-4EA0BE24BB57}" sibTransId="{7F50DA68-749D-457A-B51F-8086605B20AD}"/>
    <dgm:cxn modelId="{2E722080-29B2-4060-BB4C-A3CFC0691AC1}" type="presOf" srcId="{089F8AFB-FC52-471C-B66B-0E3E2A976963}" destId="{2C15E947-7B55-47A6-9761-6A3FBEA3E885}" srcOrd="0" destOrd="0" presId="urn:microsoft.com/office/officeart/2008/layout/PictureGrid"/>
    <dgm:cxn modelId="{8C8CFAAE-F68B-4EF6-A6ED-1210721823F6}" type="presOf" srcId="{01899B17-0560-46E1-B0AE-CD0E12447D51}" destId="{9F954FED-925C-436D-93A0-9300A410E239}" srcOrd="0" destOrd="0" presId="urn:microsoft.com/office/officeart/2008/layout/PictureGrid"/>
    <dgm:cxn modelId="{1D4D2EA8-469C-46F3-84E1-32989120F893}" type="presParOf" srcId="{9F954FED-925C-436D-93A0-9300A410E239}" destId="{2021BD56-FD82-4ED4-AA02-92F6685ED7FA}" srcOrd="0" destOrd="0" presId="urn:microsoft.com/office/officeart/2008/layout/PictureGrid"/>
    <dgm:cxn modelId="{51485FCB-DC64-4047-BEAC-3ADE0CA6EAAA}" type="presParOf" srcId="{2021BD56-FD82-4ED4-AA02-92F6685ED7FA}" destId="{2C15E947-7B55-47A6-9761-6A3FBEA3E885}" srcOrd="0" destOrd="0" presId="urn:microsoft.com/office/officeart/2008/layout/PictureGrid"/>
    <dgm:cxn modelId="{F7C5B030-0155-4ADF-BFAB-C31A9380C0CB}" type="presParOf" srcId="{2021BD56-FD82-4ED4-AA02-92F6685ED7FA}" destId="{F0F7A743-17DA-47A6-8EA2-2FBFF32263B4}" srcOrd="1" destOrd="0" presId="urn:microsoft.com/office/officeart/2008/layout/PictureGrid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899B17-0560-46E1-B0AE-CD0E12447D51}" type="doc">
      <dgm:prSet loTypeId="urn:microsoft.com/office/officeart/2008/layout/PictureGrid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9F8AFB-FC52-471C-B66B-0E3E2A976963}">
      <dgm:prSet phldrT="[Text]" phldr="1"/>
      <dgm:spPr/>
      <dgm:t>
        <a:bodyPr/>
        <a:lstStyle/>
        <a:p>
          <a:endParaRPr lang="en-US"/>
        </a:p>
      </dgm:t>
    </dgm:pt>
    <dgm:pt modelId="{A9CCCC06-9F37-4BE6-86A3-4EA0BE24BB57}" type="parTrans" cxnId="{21469870-F2A2-4D46-96B1-A381330CC55C}">
      <dgm:prSet/>
      <dgm:spPr/>
      <dgm:t>
        <a:bodyPr/>
        <a:lstStyle/>
        <a:p>
          <a:endParaRPr lang="en-US"/>
        </a:p>
      </dgm:t>
    </dgm:pt>
    <dgm:pt modelId="{7F50DA68-749D-457A-B51F-8086605B20AD}" type="sibTrans" cxnId="{21469870-F2A2-4D46-96B1-A381330CC55C}">
      <dgm:prSet/>
      <dgm:spPr/>
      <dgm:t>
        <a:bodyPr/>
        <a:lstStyle/>
        <a:p>
          <a:endParaRPr lang="en-US"/>
        </a:p>
      </dgm:t>
    </dgm:pt>
    <dgm:pt modelId="{9F954FED-925C-436D-93A0-9300A410E239}" type="pres">
      <dgm:prSet presAssocID="{01899B17-0560-46E1-B0AE-CD0E12447D51}" presName="Name0" presStyleCnt="0">
        <dgm:presLayoutVars>
          <dgm:dir/>
        </dgm:presLayoutVars>
      </dgm:prSet>
      <dgm:spPr/>
    </dgm:pt>
    <dgm:pt modelId="{2021BD56-FD82-4ED4-AA02-92F6685ED7FA}" type="pres">
      <dgm:prSet presAssocID="{089F8AFB-FC52-471C-B66B-0E3E2A976963}" presName="composite" presStyleCnt="0"/>
      <dgm:spPr/>
    </dgm:pt>
    <dgm:pt modelId="{2C15E947-7B55-47A6-9761-6A3FBEA3E885}" type="pres">
      <dgm:prSet presAssocID="{089F8AFB-FC52-471C-B66B-0E3E2A976963}" presName="rect2" presStyleLbl="revTx" presStyleIdx="0" presStyleCnt="1">
        <dgm:presLayoutVars>
          <dgm:bulletEnabled val="1"/>
        </dgm:presLayoutVars>
      </dgm:prSet>
      <dgm:spPr/>
    </dgm:pt>
    <dgm:pt modelId="{F0F7A743-17DA-47A6-8EA2-2FBFF32263B4}" type="pres">
      <dgm:prSet presAssocID="{089F8AFB-FC52-471C-B66B-0E3E2A976963}" presName="rect1" presStyleLbl="alignImgPlace1" presStyleIdx="0" presStyleCnt="1" custScaleX="174946" custScaleY="139924" custLinFactNeighborX="-3367" custLinFactNeighborY="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>
          <a:noFill/>
        </a:ln>
      </dgm:spPr>
    </dgm:pt>
  </dgm:ptLst>
  <dgm:cxnLst>
    <dgm:cxn modelId="{21469870-F2A2-4D46-96B1-A381330CC55C}" srcId="{01899B17-0560-46E1-B0AE-CD0E12447D51}" destId="{089F8AFB-FC52-471C-B66B-0E3E2A976963}" srcOrd="0" destOrd="0" parTransId="{A9CCCC06-9F37-4BE6-86A3-4EA0BE24BB57}" sibTransId="{7F50DA68-749D-457A-B51F-8086605B20AD}"/>
    <dgm:cxn modelId="{2E722080-29B2-4060-BB4C-A3CFC0691AC1}" type="presOf" srcId="{089F8AFB-FC52-471C-B66B-0E3E2A976963}" destId="{2C15E947-7B55-47A6-9761-6A3FBEA3E885}" srcOrd="0" destOrd="0" presId="urn:microsoft.com/office/officeart/2008/layout/PictureGrid"/>
    <dgm:cxn modelId="{8C8CFAAE-F68B-4EF6-A6ED-1210721823F6}" type="presOf" srcId="{01899B17-0560-46E1-B0AE-CD0E12447D51}" destId="{9F954FED-925C-436D-93A0-9300A410E239}" srcOrd="0" destOrd="0" presId="urn:microsoft.com/office/officeart/2008/layout/PictureGrid"/>
    <dgm:cxn modelId="{1D4D2EA8-469C-46F3-84E1-32989120F893}" type="presParOf" srcId="{9F954FED-925C-436D-93A0-9300A410E239}" destId="{2021BD56-FD82-4ED4-AA02-92F6685ED7FA}" srcOrd="0" destOrd="0" presId="urn:microsoft.com/office/officeart/2008/layout/PictureGrid"/>
    <dgm:cxn modelId="{51485FCB-DC64-4047-BEAC-3ADE0CA6EAAA}" type="presParOf" srcId="{2021BD56-FD82-4ED4-AA02-92F6685ED7FA}" destId="{2C15E947-7B55-47A6-9761-6A3FBEA3E885}" srcOrd="0" destOrd="0" presId="urn:microsoft.com/office/officeart/2008/layout/PictureGrid"/>
    <dgm:cxn modelId="{F7C5B030-0155-4ADF-BFAB-C31A9380C0CB}" type="presParOf" srcId="{2021BD56-FD82-4ED4-AA02-92F6685ED7FA}" destId="{F0F7A743-17DA-47A6-8EA2-2FBFF32263B4}" srcOrd="1" destOrd="0" presId="urn:microsoft.com/office/officeart/2008/layout/PictureGrid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1899B17-0560-46E1-B0AE-CD0E12447D51}" type="doc">
      <dgm:prSet loTypeId="urn:microsoft.com/office/officeart/2008/layout/PictureGrid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9F8AFB-FC52-471C-B66B-0E3E2A976963}">
      <dgm:prSet phldrT="[Text]" phldr="1"/>
      <dgm:spPr/>
      <dgm:t>
        <a:bodyPr/>
        <a:lstStyle/>
        <a:p>
          <a:endParaRPr lang="en-US"/>
        </a:p>
      </dgm:t>
    </dgm:pt>
    <dgm:pt modelId="{A9CCCC06-9F37-4BE6-86A3-4EA0BE24BB57}" type="parTrans" cxnId="{21469870-F2A2-4D46-96B1-A381330CC55C}">
      <dgm:prSet/>
      <dgm:spPr/>
      <dgm:t>
        <a:bodyPr/>
        <a:lstStyle/>
        <a:p>
          <a:endParaRPr lang="en-US"/>
        </a:p>
      </dgm:t>
    </dgm:pt>
    <dgm:pt modelId="{7F50DA68-749D-457A-B51F-8086605B20AD}" type="sibTrans" cxnId="{21469870-F2A2-4D46-96B1-A381330CC55C}">
      <dgm:prSet/>
      <dgm:spPr/>
      <dgm:t>
        <a:bodyPr/>
        <a:lstStyle/>
        <a:p>
          <a:endParaRPr lang="en-US"/>
        </a:p>
      </dgm:t>
    </dgm:pt>
    <dgm:pt modelId="{9F954FED-925C-436D-93A0-9300A410E239}" type="pres">
      <dgm:prSet presAssocID="{01899B17-0560-46E1-B0AE-CD0E12447D51}" presName="Name0" presStyleCnt="0">
        <dgm:presLayoutVars>
          <dgm:dir/>
        </dgm:presLayoutVars>
      </dgm:prSet>
      <dgm:spPr/>
    </dgm:pt>
    <dgm:pt modelId="{2021BD56-FD82-4ED4-AA02-92F6685ED7FA}" type="pres">
      <dgm:prSet presAssocID="{089F8AFB-FC52-471C-B66B-0E3E2A976963}" presName="composite" presStyleCnt="0"/>
      <dgm:spPr/>
    </dgm:pt>
    <dgm:pt modelId="{2C15E947-7B55-47A6-9761-6A3FBEA3E885}" type="pres">
      <dgm:prSet presAssocID="{089F8AFB-FC52-471C-B66B-0E3E2A976963}" presName="rect2" presStyleLbl="revTx" presStyleIdx="0" presStyleCnt="1">
        <dgm:presLayoutVars>
          <dgm:bulletEnabled val="1"/>
        </dgm:presLayoutVars>
      </dgm:prSet>
      <dgm:spPr/>
    </dgm:pt>
    <dgm:pt modelId="{F0F7A743-17DA-47A6-8EA2-2FBFF32263B4}" type="pres">
      <dgm:prSet presAssocID="{089F8AFB-FC52-471C-B66B-0E3E2A976963}" presName="rect1" presStyleLbl="alignImgPlace1" presStyleIdx="0" presStyleCnt="1" custScaleX="174946" custScaleY="13992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>
          <a:noFill/>
        </a:ln>
      </dgm:spPr>
    </dgm:pt>
  </dgm:ptLst>
  <dgm:cxnLst>
    <dgm:cxn modelId="{21469870-F2A2-4D46-96B1-A381330CC55C}" srcId="{01899B17-0560-46E1-B0AE-CD0E12447D51}" destId="{089F8AFB-FC52-471C-B66B-0E3E2A976963}" srcOrd="0" destOrd="0" parTransId="{A9CCCC06-9F37-4BE6-86A3-4EA0BE24BB57}" sibTransId="{7F50DA68-749D-457A-B51F-8086605B20AD}"/>
    <dgm:cxn modelId="{2E722080-29B2-4060-BB4C-A3CFC0691AC1}" type="presOf" srcId="{089F8AFB-FC52-471C-B66B-0E3E2A976963}" destId="{2C15E947-7B55-47A6-9761-6A3FBEA3E885}" srcOrd="0" destOrd="0" presId="urn:microsoft.com/office/officeart/2008/layout/PictureGrid"/>
    <dgm:cxn modelId="{8C8CFAAE-F68B-4EF6-A6ED-1210721823F6}" type="presOf" srcId="{01899B17-0560-46E1-B0AE-CD0E12447D51}" destId="{9F954FED-925C-436D-93A0-9300A410E239}" srcOrd="0" destOrd="0" presId="urn:microsoft.com/office/officeart/2008/layout/PictureGrid"/>
    <dgm:cxn modelId="{1D4D2EA8-469C-46F3-84E1-32989120F893}" type="presParOf" srcId="{9F954FED-925C-436D-93A0-9300A410E239}" destId="{2021BD56-FD82-4ED4-AA02-92F6685ED7FA}" srcOrd="0" destOrd="0" presId="urn:microsoft.com/office/officeart/2008/layout/PictureGrid"/>
    <dgm:cxn modelId="{51485FCB-DC64-4047-BEAC-3ADE0CA6EAAA}" type="presParOf" srcId="{2021BD56-FD82-4ED4-AA02-92F6685ED7FA}" destId="{2C15E947-7B55-47A6-9761-6A3FBEA3E885}" srcOrd="0" destOrd="0" presId="urn:microsoft.com/office/officeart/2008/layout/PictureGrid"/>
    <dgm:cxn modelId="{F7C5B030-0155-4ADF-BFAB-C31A9380C0CB}" type="presParOf" srcId="{2021BD56-FD82-4ED4-AA02-92F6685ED7FA}" destId="{F0F7A743-17DA-47A6-8EA2-2FBFF32263B4}" srcOrd="1" destOrd="0" presId="urn:microsoft.com/office/officeart/2008/layout/PictureGrid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1899B17-0560-46E1-B0AE-CD0E12447D51}" type="doc">
      <dgm:prSet loTypeId="urn:microsoft.com/office/officeart/2008/layout/PictureGrid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9F8AFB-FC52-471C-B66B-0E3E2A976963}">
      <dgm:prSet phldrT="[Text]" phldr="1"/>
      <dgm:spPr/>
      <dgm:t>
        <a:bodyPr/>
        <a:lstStyle/>
        <a:p>
          <a:endParaRPr lang="en-US"/>
        </a:p>
      </dgm:t>
    </dgm:pt>
    <dgm:pt modelId="{A9CCCC06-9F37-4BE6-86A3-4EA0BE24BB57}" type="parTrans" cxnId="{21469870-F2A2-4D46-96B1-A381330CC55C}">
      <dgm:prSet/>
      <dgm:spPr/>
      <dgm:t>
        <a:bodyPr/>
        <a:lstStyle/>
        <a:p>
          <a:endParaRPr lang="en-US"/>
        </a:p>
      </dgm:t>
    </dgm:pt>
    <dgm:pt modelId="{7F50DA68-749D-457A-B51F-8086605B20AD}" type="sibTrans" cxnId="{21469870-F2A2-4D46-96B1-A381330CC55C}">
      <dgm:prSet/>
      <dgm:spPr/>
      <dgm:t>
        <a:bodyPr/>
        <a:lstStyle/>
        <a:p>
          <a:endParaRPr lang="en-US"/>
        </a:p>
      </dgm:t>
    </dgm:pt>
    <dgm:pt modelId="{9F954FED-925C-436D-93A0-9300A410E239}" type="pres">
      <dgm:prSet presAssocID="{01899B17-0560-46E1-B0AE-CD0E12447D51}" presName="Name0" presStyleCnt="0">
        <dgm:presLayoutVars>
          <dgm:dir/>
        </dgm:presLayoutVars>
      </dgm:prSet>
      <dgm:spPr/>
    </dgm:pt>
    <dgm:pt modelId="{2021BD56-FD82-4ED4-AA02-92F6685ED7FA}" type="pres">
      <dgm:prSet presAssocID="{089F8AFB-FC52-471C-B66B-0E3E2A976963}" presName="composite" presStyleCnt="0"/>
      <dgm:spPr/>
    </dgm:pt>
    <dgm:pt modelId="{2C15E947-7B55-47A6-9761-6A3FBEA3E885}" type="pres">
      <dgm:prSet presAssocID="{089F8AFB-FC52-471C-B66B-0E3E2A976963}" presName="rect2" presStyleLbl="revTx" presStyleIdx="0" presStyleCnt="1">
        <dgm:presLayoutVars>
          <dgm:bulletEnabled val="1"/>
        </dgm:presLayoutVars>
      </dgm:prSet>
      <dgm:spPr/>
    </dgm:pt>
    <dgm:pt modelId="{F0F7A743-17DA-47A6-8EA2-2FBFF32263B4}" type="pres">
      <dgm:prSet presAssocID="{089F8AFB-FC52-471C-B66B-0E3E2A976963}" presName="rect1" presStyleLbl="alignImgPlace1" presStyleIdx="0" presStyleCnt="1" custScaleX="174946" custScaleY="13992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>
          <a:noFill/>
        </a:ln>
      </dgm:spPr>
    </dgm:pt>
  </dgm:ptLst>
  <dgm:cxnLst>
    <dgm:cxn modelId="{21469870-F2A2-4D46-96B1-A381330CC55C}" srcId="{01899B17-0560-46E1-B0AE-CD0E12447D51}" destId="{089F8AFB-FC52-471C-B66B-0E3E2A976963}" srcOrd="0" destOrd="0" parTransId="{A9CCCC06-9F37-4BE6-86A3-4EA0BE24BB57}" sibTransId="{7F50DA68-749D-457A-B51F-8086605B20AD}"/>
    <dgm:cxn modelId="{2E722080-29B2-4060-BB4C-A3CFC0691AC1}" type="presOf" srcId="{089F8AFB-FC52-471C-B66B-0E3E2A976963}" destId="{2C15E947-7B55-47A6-9761-6A3FBEA3E885}" srcOrd="0" destOrd="0" presId="urn:microsoft.com/office/officeart/2008/layout/PictureGrid"/>
    <dgm:cxn modelId="{8C8CFAAE-F68B-4EF6-A6ED-1210721823F6}" type="presOf" srcId="{01899B17-0560-46E1-B0AE-CD0E12447D51}" destId="{9F954FED-925C-436D-93A0-9300A410E239}" srcOrd="0" destOrd="0" presId="urn:microsoft.com/office/officeart/2008/layout/PictureGrid"/>
    <dgm:cxn modelId="{1D4D2EA8-469C-46F3-84E1-32989120F893}" type="presParOf" srcId="{9F954FED-925C-436D-93A0-9300A410E239}" destId="{2021BD56-FD82-4ED4-AA02-92F6685ED7FA}" srcOrd="0" destOrd="0" presId="urn:microsoft.com/office/officeart/2008/layout/PictureGrid"/>
    <dgm:cxn modelId="{51485FCB-DC64-4047-BEAC-3ADE0CA6EAAA}" type="presParOf" srcId="{2021BD56-FD82-4ED4-AA02-92F6685ED7FA}" destId="{2C15E947-7B55-47A6-9761-6A3FBEA3E885}" srcOrd="0" destOrd="0" presId="urn:microsoft.com/office/officeart/2008/layout/PictureGrid"/>
    <dgm:cxn modelId="{F7C5B030-0155-4ADF-BFAB-C31A9380C0CB}" type="presParOf" srcId="{2021BD56-FD82-4ED4-AA02-92F6685ED7FA}" destId="{F0F7A743-17DA-47A6-8EA2-2FBFF32263B4}" srcOrd="1" destOrd="0" presId="urn:microsoft.com/office/officeart/2008/layout/PictureGrid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1899B17-0560-46E1-B0AE-CD0E12447D51}" type="doc">
      <dgm:prSet loTypeId="urn:microsoft.com/office/officeart/2008/layout/PictureGrid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9F8AFB-FC52-471C-B66B-0E3E2A976963}">
      <dgm:prSet phldrT="[Text]" phldr="1"/>
      <dgm:spPr/>
      <dgm:t>
        <a:bodyPr/>
        <a:lstStyle/>
        <a:p>
          <a:endParaRPr lang="en-US"/>
        </a:p>
      </dgm:t>
    </dgm:pt>
    <dgm:pt modelId="{A9CCCC06-9F37-4BE6-86A3-4EA0BE24BB57}" type="parTrans" cxnId="{21469870-F2A2-4D46-96B1-A381330CC55C}">
      <dgm:prSet/>
      <dgm:spPr/>
      <dgm:t>
        <a:bodyPr/>
        <a:lstStyle/>
        <a:p>
          <a:endParaRPr lang="en-US"/>
        </a:p>
      </dgm:t>
    </dgm:pt>
    <dgm:pt modelId="{7F50DA68-749D-457A-B51F-8086605B20AD}" type="sibTrans" cxnId="{21469870-F2A2-4D46-96B1-A381330CC55C}">
      <dgm:prSet/>
      <dgm:spPr/>
      <dgm:t>
        <a:bodyPr/>
        <a:lstStyle/>
        <a:p>
          <a:endParaRPr lang="en-US"/>
        </a:p>
      </dgm:t>
    </dgm:pt>
    <dgm:pt modelId="{9F954FED-925C-436D-93A0-9300A410E239}" type="pres">
      <dgm:prSet presAssocID="{01899B17-0560-46E1-B0AE-CD0E12447D51}" presName="Name0" presStyleCnt="0">
        <dgm:presLayoutVars>
          <dgm:dir/>
        </dgm:presLayoutVars>
      </dgm:prSet>
      <dgm:spPr/>
    </dgm:pt>
    <dgm:pt modelId="{2021BD56-FD82-4ED4-AA02-92F6685ED7FA}" type="pres">
      <dgm:prSet presAssocID="{089F8AFB-FC52-471C-B66B-0E3E2A976963}" presName="composite" presStyleCnt="0"/>
      <dgm:spPr/>
    </dgm:pt>
    <dgm:pt modelId="{2C15E947-7B55-47A6-9761-6A3FBEA3E885}" type="pres">
      <dgm:prSet presAssocID="{089F8AFB-FC52-471C-B66B-0E3E2A976963}" presName="rect2" presStyleLbl="revTx" presStyleIdx="0" presStyleCnt="1">
        <dgm:presLayoutVars>
          <dgm:bulletEnabled val="1"/>
        </dgm:presLayoutVars>
      </dgm:prSet>
      <dgm:spPr/>
    </dgm:pt>
    <dgm:pt modelId="{F0F7A743-17DA-47A6-8EA2-2FBFF32263B4}" type="pres">
      <dgm:prSet presAssocID="{089F8AFB-FC52-471C-B66B-0E3E2A976963}" presName="rect1" presStyleLbl="alignImgPlace1" presStyleIdx="0" presStyleCnt="1" custScaleX="174946" custScaleY="13992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>
          <a:noFill/>
        </a:ln>
      </dgm:spPr>
    </dgm:pt>
  </dgm:ptLst>
  <dgm:cxnLst>
    <dgm:cxn modelId="{21469870-F2A2-4D46-96B1-A381330CC55C}" srcId="{01899B17-0560-46E1-B0AE-CD0E12447D51}" destId="{089F8AFB-FC52-471C-B66B-0E3E2A976963}" srcOrd="0" destOrd="0" parTransId="{A9CCCC06-9F37-4BE6-86A3-4EA0BE24BB57}" sibTransId="{7F50DA68-749D-457A-B51F-8086605B20AD}"/>
    <dgm:cxn modelId="{2E722080-29B2-4060-BB4C-A3CFC0691AC1}" type="presOf" srcId="{089F8AFB-FC52-471C-B66B-0E3E2A976963}" destId="{2C15E947-7B55-47A6-9761-6A3FBEA3E885}" srcOrd="0" destOrd="0" presId="urn:microsoft.com/office/officeart/2008/layout/PictureGrid"/>
    <dgm:cxn modelId="{8C8CFAAE-F68B-4EF6-A6ED-1210721823F6}" type="presOf" srcId="{01899B17-0560-46E1-B0AE-CD0E12447D51}" destId="{9F954FED-925C-436D-93A0-9300A410E239}" srcOrd="0" destOrd="0" presId="urn:microsoft.com/office/officeart/2008/layout/PictureGrid"/>
    <dgm:cxn modelId="{1D4D2EA8-469C-46F3-84E1-32989120F893}" type="presParOf" srcId="{9F954FED-925C-436D-93A0-9300A410E239}" destId="{2021BD56-FD82-4ED4-AA02-92F6685ED7FA}" srcOrd="0" destOrd="0" presId="urn:microsoft.com/office/officeart/2008/layout/PictureGrid"/>
    <dgm:cxn modelId="{51485FCB-DC64-4047-BEAC-3ADE0CA6EAAA}" type="presParOf" srcId="{2021BD56-FD82-4ED4-AA02-92F6685ED7FA}" destId="{2C15E947-7B55-47A6-9761-6A3FBEA3E885}" srcOrd="0" destOrd="0" presId="urn:microsoft.com/office/officeart/2008/layout/PictureGrid"/>
    <dgm:cxn modelId="{F7C5B030-0155-4ADF-BFAB-C31A9380C0CB}" type="presParOf" srcId="{2021BD56-FD82-4ED4-AA02-92F6685ED7FA}" destId="{F0F7A743-17DA-47A6-8EA2-2FBFF32263B4}" srcOrd="1" destOrd="0" presId="urn:microsoft.com/office/officeart/2008/layout/PictureGrid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15E947-7B55-47A6-9761-6A3FBEA3E885}">
      <dsp:nvSpPr>
        <dsp:cNvPr id="0" name=""/>
        <dsp:cNvSpPr/>
      </dsp:nvSpPr>
      <dsp:spPr>
        <a:xfrm>
          <a:off x="920203" y="50498"/>
          <a:ext cx="2449735" cy="367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20203" y="50498"/>
        <a:ext cx="2449735" cy="367460"/>
      </dsp:txXfrm>
    </dsp:sp>
    <dsp:sp modelId="{F0F7A743-17DA-47A6-8EA2-2FBFF32263B4}">
      <dsp:nvSpPr>
        <dsp:cNvPr id="0" name=""/>
        <dsp:cNvSpPr/>
      </dsp:nvSpPr>
      <dsp:spPr>
        <a:xfrm>
          <a:off x="2213" y="1774"/>
          <a:ext cx="4285714" cy="34277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15E947-7B55-47A6-9761-6A3FBEA3E885}">
      <dsp:nvSpPr>
        <dsp:cNvPr id="0" name=""/>
        <dsp:cNvSpPr/>
      </dsp:nvSpPr>
      <dsp:spPr>
        <a:xfrm>
          <a:off x="920203" y="50498"/>
          <a:ext cx="2449735" cy="367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20203" y="50498"/>
        <a:ext cx="2449735" cy="367460"/>
      </dsp:txXfrm>
    </dsp:sp>
    <dsp:sp modelId="{F0F7A743-17DA-47A6-8EA2-2FBFF32263B4}">
      <dsp:nvSpPr>
        <dsp:cNvPr id="0" name=""/>
        <dsp:cNvSpPr/>
      </dsp:nvSpPr>
      <dsp:spPr>
        <a:xfrm>
          <a:off x="2213" y="1774"/>
          <a:ext cx="4285714" cy="34277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15E947-7B55-47A6-9761-6A3FBEA3E885}">
      <dsp:nvSpPr>
        <dsp:cNvPr id="0" name=""/>
        <dsp:cNvSpPr/>
      </dsp:nvSpPr>
      <dsp:spPr>
        <a:xfrm>
          <a:off x="920203" y="50498"/>
          <a:ext cx="2449735" cy="367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20203" y="50498"/>
        <a:ext cx="2449735" cy="367460"/>
      </dsp:txXfrm>
    </dsp:sp>
    <dsp:sp modelId="{F0F7A743-17DA-47A6-8EA2-2FBFF32263B4}">
      <dsp:nvSpPr>
        <dsp:cNvPr id="0" name=""/>
        <dsp:cNvSpPr/>
      </dsp:nvSpPr>
      <dsp:spPr>
        <a:xfrm>
          <a:off x="0" y="1774"/>
          <a:ext cx="4285714" cy="34277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15E947-7B55-47A6-9761-6A3FBEA3E885}">
      <dsp:nvSpPr>
        <dsp:cNvPr id="0" name=""/>
        <dsp:cNvSpPr/>
      </dsp:nvSpPr>
      <dsp:spPr>
        <a:xfrm>
          <a:off x="920203" y="50498"/>
          <a:ext cx="2449735" cy="367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20203" y="50498"/>
        <a:ext cx="2449735" cy="367460"/>
      </dsp:txXfrm>
    </dsp:sp>
    <dsp:sp modelId="{F0F7A743-17DA-47A6-8EA2-2FBFF32263B4}">
      <dsp:nvSpPr>
        <dsp:cNvPr id="0" name=""/>
        <dsp:cNvSpPr/>
      </dsp:nvSpPr>
      <dsp:spPr>
        <a:xfrm>
          <a:off x="2213" y="1774"/>
          <a:ext cx="4285714" cy="34277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15E947-7B55-47A6-9761-6A3FBEA3E885}">
      <dsp:nvSpPr>
        <dsp:cNvPr id="0" name=""/>
        <dsp:cNvSpPr/>
      </dsp:nvSpPr>
      <dsp:spPr>
        <a:xfrm>
          <a:off x="920203" y="50498"/>
          <a:ext cx="2449735" cy="367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20203" y="50498"/>
        <a:ext cx="2449735" cy="367460"/>
      </dsp:txXfrm>
    </dsp:sp>
    <dsp:sp modelId="{F0F7A743-17DA-47A6-8EA2-2FBFF32263B4}">
      <dsp:nvSpPr>
        <dsp:cNvPr id="0" name=""/>
        <dsp:cNvSpPr/>
      </dsp:nvSpPr>
      <dsp:spPr>
        <a:xfrm>
          <a:off x="2213" y="1774"/>
          <a:ext cx="4285714" cy="34277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15E947-7B55-47A6-9761-6A3FBEA3E885}">
      <dsp:nvSpPr>
        <dsp:cNvPr id="0" name=""/>
        <dsp:cNvSpPr/>
      </dsp:nvSpPr>
      <dsp:spPr>
        <a:xfrm>
          <a:off x="920203" y="50498"/>
          <a:ext cx="2449735" cy="367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20203" y="50498"/>
        <a:ext cx="2449735" cy="367460"/>
      </dsp:txXfrm>
    </dsp:sp>
    <dsp:sp modelId="{F0F7A743-17DA-47A6-8EA2-2FBFF32263B4}">
      <dsp:nvSpPr>
        <dsp:cNvPr id="0" name=""/>
        <dsp:cNvSpPr/>
      </dsp:nvSpPr>
      <dsp:spPr>
        <a:xfrm>
          <a:off x="2213" y="1774"/>
          <a:ext cx="4285714" cy="34277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Grid">
  <dgm:title val=""/>
  <dgm:desc val=""/>
  <dgm:catLst>
    <dgm:cat type="picture" pri="11000"/>
    <dgm:cat type="pictureconvert" pri="1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</dgm:varLst>
    <dgm:choose name="Name1">
      <dgm:if name="Name2" axis="ch" ptType="node" func="cnt" op="lte" val="4">
        <dgm:choose name="Name3">
          <dgm:if name="Name4" func="var" arg="dir" op="equ" val="norm">
            <dgm:alg type="snake">
              <dgm:param type="off" val="ctr"/>
              <dgm:param type="bkpt" val="fixed"/>
              <dgm:param type="bkPtFixedVal" val="2"/>
            </dgm:alg>
          </dgm:if>
          <dgm:else name="Name5">
            <dgm:alg type="snake">
              <dgm:param type="off" val="ctr"/>
              <dgm:param type="grDir" val="tR"/>
              <dgm:param type="bkpt" val="fixed"/>
              <dgm:param type="bkPtFixedVal" val="2"/>
            </dgm:alg>
          </dgm:else>
        </dgm:choose>
      </dgm:if>
      <dgm:else name="Name6">
        <dgm:choose name="Name7">
          <dgm:if name="Name8" axis="ch" ptType="node" func="cnt" op="lte" val="9">
            <dgm:choose name="Name9">
              <dgm:if name="Name10" func="var" arg="dir" op="equ" val="norm">
                <dgm:alg type="snake">
                  <dgm:param type="off" val="ctr"/>
                  <dgm:param type="bkpt" val="fixed"/>
                  <dgm:param type="bkPtFixedVal" val="3"/>
                </dgm:alg>
              </dgm:if>
              <dgm:else name="Name11">
                <dgm:alg type="snake">
                  <dgm:param type="off" val="ctr"/>
                  <dgm:param type="grDir" val="tR"/>
                  <dgm:param type="bkpt" val="fixed"/>
                  <dgm:param type="bkPtFixedVal" val="3"/>
                </dgm:alg>
              </dgm:else>
            </dgm:choose>
          </dgm:if>
          <dgm:else name="Name12">
            <dgm:choose name="Name13">
              <dgm:if name="Name14" axis="ch" ptType="node" func="cnt" op="lte" val="16">
                <dgm:choose name="Name15">
                  <dgm:if name="Name16" func="var" arg="dir" op="equ" val="norm">
                    <dgm:alg type="snake">
                      <dgm:param type="off" val="ctr"/>
                      <dgm:param type="bkpt" val="fixed"/>
                      <dgm:param type="bkPtFixedVal" val="4"/>
                    </dgm:alg>
                  </dgm:if>
                  <dgm:else name="Name17">
                    <dgm:alg type="snake">
                      <dgm:param type="off" val="ctr"/>
                      <dgm:param type="grDir" val="tR"/>
                      <dgm:param type="bkpt" val="fixed"/>
                      <dgm:param type="bkPtFixedVal" val="4"/>
                    </dgm:alg>
                  </dgm:else>
                </dgm:choose>
              </dgm:if>
              <dgm:else name="Name18">
                <dgm:choose name="Name19">
                  <dgm:if name="Name20" axis="ch" ptType="node" func="cnt" op="lte" val="25">
                    <dgm:choose name="Name21">
                      <dgm:if name="Name22" func="var" arg="dir" op="equ" val="norm">
                        <dgm:alg type="snake">
                          <dgm:param type="off" val="ctr"/>
                          <dgm:param type="bkpt" val="fixed"/>
                          <dgm:param type="bkPtFixedVal" val="5"/>
                        </dgm:alg>
                      </dgm:if>
                      <dgm:else name="Name23">
                        <dgm:alg type="snake">
                          <dgm:param type="off" val="ctr"/>
                          <dgm:param type="grDir" val="tR"/>
                          <dgm:param type="bkpt" val="fixed"/>
                          <dgm:param type="bkPtFixedVal" val="5"/>
                        </dgm:alg>
                      </dgm:else>
                    </dgm:choose>
                  </dgm:if>
                  <dgm:else name="Name24">
                    <dgm:choose name="Name25">
                      <dgm:if name="Name26" func="var" arg="dir" op="equ" val="norm">
                        <dgm:alg type="snake">
                          <dgm:param type="off" val="ctr"/>
                        </dgm:alg>
                      </dgm:if>
                      <dgm:else name="Name27">
                        <dgm:alg type="snake">
                          <dgm:param type="off" val="ctr"/>
                          <dgm:param type="grDir" val="tR"/>
                        </dgm:alg>
                      </dgm:else>
                    </dgm:choose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0.8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7568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.15"/>
          <dgm:constr type="w" for="ch" forName="rect1" refType="w"/>
          <dgm:constr type="h" for="ch" forName="rect1" refType="w"/>
          <dgm:constr type="l" for="ch" forName="rect2" refType="w" fact="0"/>
          <dgm:constr type="t" for="ch" forName="rect2" refType="h" fact="0"/>
          <dgm:constr type="w" for="ch" forName="rect2" refType="w"/>
          <dgm:constr type="h" for="ch" forName="rect2" refType="w" fact="0.15"/>
        </dgm:constrLst>
        <dgm:layoutNode name="rect2" styleLbl="revTx">
          <dgm:varLst>
            <dgm:bulletEnabled val="1"/>
          </dgm:varLst>
          <dgm:alg type="tx">
            <dgm:param type="stBulletLvl" val="3"/>
            <dgm:param type="parTxLTRAlign" val="l"/>
            <dgm:param type="parTxRTLAlign" val="r"/>
            <dgm:param type="txAnchorVert" val="b"/>
            <dgm:param type="txAnchorVertCh" val="b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"/>
            <dgm:constr type="rMarg" refType="primFontSz" fact="0.3"/>
            <dgm:constr type="tMarg" refType="primFontSz" fact="0.3"/>
            <dgm:constr type="bMarg" refType="primFontSz" fact="0"/>
            <dgm:constr type="secFontSz" refType="primFontSz" fact="0.8"/>
          </dgm:constrLst>
          <dgm:ruleLst>
            <dgm:rule type="primFontSz" val="5" fact="NaN" max="NaN"/>
          </dgm:ruleLst>
        </dgm:layoutNode>
        <dgm:layoutNode name="rect1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Grid">
  <dgm:title val=""/>
  <dgm:desc val=""/>
  <dgm:catLst>
    <dgm:cat type="picture" pri="11000"/>
    <dgm:cat type="pictureconvert" pri="1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</dgm:varLst>
    <dgm:choose name="Name1">
      <dgm:if name="Name2" axis="ch" ptType="node" func="cnt" op="lte" val="4">
        <dgm:choose name="Name3">
          <dgm:if name="Name4" func="var" arg="dir" op="equ" val="norm">
            <dgm:alg type="snake">
              <dgm:param type="off" val="ctr"/>
              <dgm:param type="bkpt" val="fixed"/>
              <dgm:param type="bkPtFixedVal" val="2"/>
            </dgm:alg>
          </dgm:if>
          <dgm:else name="Name5">
            <dgm:alg type="snake">
              <dgm:param type="off" val="ctr"/>
              <dgm:param type="grDir" val="tR"/>
              <dgm:param type="bkpt" val="fixed"/>
              <dgm:param type="bkPtFixedVal" val="2"/>
            </dgm:alg>
          </dgm:else>
        </dgm:choose>
      </dgm:if>
      <dgm:else name="Name6">
        <dgm:choose name="Name7">
          <dgm:if name="Name8" axis="ch" ptType="node" func="cnt" op="lte" val="9">
            <dgm:choose name="Name9">
              <dgm:if name="Name10" func="var" arg="dir" op="equ" val="norm">
                <dgm:alg type="snake">
                  <dgm:param type="off" val="ctr"/>
                  <dgm:param type="bkpt" val="fixed"/>
                  <dgm:param type="bkPtFixedVal" val="3"/>
                </dgm:alg>
              </dgm:if>
              <dgm:else name="Name11">
                <dgm:alg type="snake">
                  <dgm:param type="off" val="ctr"/>
                  <dgm:param type="grDir" val="tR"/>
                  <dgm:param type="bkpt" val="fixed"/>
                  <dgm:param type="bkPtFixedVal" val="3"/>
                </dgm:alg>
              </dgm:else>
            </dgm:choose>
          </dgm:if>
          <dgm:else name="Name12">
            <dgm:choose name="Name13">
              <dgm:if name="Name14" axis="ch" ptType="node" func="cnt" op="lte" val="16">
                <dgm:choose name="Name15">
                  <dgm:if name="Name16" func="var" arg="dir" op="equ" val="norm">
                    <dgm:alg type="snake">
                      <dgm:param type="off" val="ctr"/>
                      <dgm:param type="bkpt" val="fixed"/>
                      <dgm:param type="bkPtFixedVal" val="4"/>
                    </dgm:alg>
                  </dgm:if>
                  <dgm:else name="Name17">
                    <dgm:alg type="snake">
                      <dgm:param type="off" val="ctr"/>
                      <dgm:param type="grDir" val="tR"/>
                      <dgm:param type="bkpt" val="fixed"/>
                      <dgm:param type="bkPtFixedVal" val="4"/>
                    </dgm:alg>
                  </dgm:else>
                </dgm:choose>
              </dgm:if>
              <dgm:else name="Name18">
                <dgm:choose name="Name19">
                  <dgm:if name="Name20" axis="ch" ptType="node" func="cnt" op="lte" val="25">
                    <dgm:choose name="Name21">
                      <dgm:if name="Name22" func="var" arg="dir" op="equ" val="norm">
                        <dgm:alg type="snake">
                          <dgm:param type="off" val="ctr"/>
                          <dgm:param type="bkpt" val="fixed"/>
                          <dgm:param type="bkPtFixedVal" val="5"/>
                        </dgm:alg>
                      </dgm:if>
                      <dgm:else name="Name23">
                        <dgm:alg type="snake">
                          <dgm:param type="off" val="ctr"/>
                          <dgm:param type="grDir" val="tR"/>
                          <dgm:param type="bkpt" val="fixed"/>
                          <dgm:param type="bkPtFixedVal" val="5"/>
                        </dgm:alg>
                      </dgm:else>
                    </dgm:choose>
                  </dgm:if>
                  <dgm:else name="Name24">
                    <dgm:choose name="Name25">
                      <dgm:if name="Name26" func="var" arg="dir" op="equ" val="norm">
                        <dgm:alg type="snake">
                          <dgm:param type="off" val="ctr"/>
                        </dgm:alg>
                      </dgm:if>
                      <dgm:else name="Name27">
                        <dgm:alg type="snake">
                          <dgm:param type="off" val="ctr"/>
                          <dgm:param type="grDir" val="tR"/>
                        </dgm:alg>
                      </dgm:else>
                    </dgm:choose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0.8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7568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.15"/>
          <dgm:constr type="w" for="ch" forName="rect1" refType="w"/>
          <dgm:constr type="h" for="ch" forName="rect1" refType="w"/>
          <dgm:constr type="l" for="ch" forName="rect2" refType="w" fact="0"/>
          <dgm:constr type="t" for="ch" forName="rect2" refType="h" fact="0"/>
          <dgm:constr type="w" for="ch" forName="rect2" refType="w"/>
          <dgm:constr type="h" for="ch" forName="rect2" refType="w" fact="0.15"/>
        </dgm:constrLst>
        <dgm:layoutNode name="rect2" styleLbl="revTx">
          <dgm:varLst>
            <dgm:bulletEnabled val="1"/>
          </dgm:varLst>
          <dgm:alg type="tx">
            <dgm:param type="stBulletLvl" val="3"/>
            <dgm:param type="parTxLTRAlign" val="l"/>
            <dgm:param type="parTxRTLAlign" val="r"/>
            <dgm:param type="txAnchorVert" val="b"/>
            <dgm:param type="txAnchorVertCh" val="b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"/>
            <dgm:constr type="rMarg" refType="primFontSz" fact="0.3"/>
            <dgm:constr type="tMarg" refType="primFontSz" fact="0.3"/>
            <dgm:constr type="bMarg" refType="primFontSz" fact="0"/>
            <dgm:constr type="secFontSz" refType="primFontSz" fact="0.8"/>
          </dgm:constrLst>
          <dgm:ruleLst>
            <dgm:rule type="primFontSz" val="5" fact="NaN" max="NaN"/>
          </dgm:ruleLst>
        </dgm:layoutNode>
        <dgm:layoutNode name="rect1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Grid">
  <dgm:title val=""/>
  <dgm:desc val=""/>
  <dgm:catLst>
    <dgm:cat type="picture" pri="11000"/>
    <dgm:cat type="pictureconvert" pri="1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</dgm:varLst>
    <dgm:choose name="Name1">
      <dgm:if name="Name2" axis="ch" ptType="node" func="cnt" op="lte" val="4">
        <dgm:choose name="Name3">
          <dgm:if name="Name4" func="var" arg="dir" op="equ" val="norm">
            <dgm:alg type="snake">
              <dgm:param type="off" val="ctr"/>
              <dgm:param type="bkpt" val="fixed"/>
              <dgm:param type="bkPtFixedVal" val="2"/>
            </dgm:alg>
          </dgm:if>
          <dgm:else name="Name5">
            <dgm:alg type="snake">
              <dgm:param type="off" val="ctr"/>
              <dgm:param type="grDir" val="tR"/>
              <dgm:param type="bkpt" val="fixed"/>
              <dgm:param type="bkPtFixedVal" val="2"/>
            </dgm:alg>
          </dgm:else>
        </dgm:choose>
      </dgm:if>
      <dgm:else name="Name6">
        <dgm:choose name="Name7">
          <dgm:if name="Name8" axis="ch" ptType="node" func="cnt" op="lte" val="9">
            <dgm:choose name="Name9">
              <dgm:if name="Name10" func="var" arg="dir" op="equ" val="norm">
                <dgm:alg type="snake">
                  <dgm:param type="off" val="ctr"/>
                  <dgm:param type="bkpt" val="fixed"/>
                  <dgm:param type="bkPtFixedVal" val="3"/>
                </dgm:alg>
              </dgm:if>
              <dgm:else name="Name11">
                <dgm:alg type="snake">
                  <dgm:param type="off" val="ctr"/>
                  <dgm:param type="grDir" val="tR"/>
                  <dgm:param type="bkpt" val="fixed"/>
                  <dgm:param type="bkPtFixedVal" val="3"/>
                </dgm:alg>
              </dgm:else>
            </dgm:choose>
          </dgm:if>
          <dgm:else name="Name12">
            <dgm:choose name="Name13">
              <dgm:if name="Name14" axis="ch" ptType="node" func="cnt" op="lte" val="16">
                <dgm:choose name="Name15">
                  <dgm:if name="Name16" func="var" arg="dir" op="equ" val="norm">
                    <dgm:alg type="snake">
                      <dgm:param type="off" val="ctr"/>
                      <dgm:param type="bkpt" val="fixed"/>
                      <dgm:param type="bkPtFixedVal" val="4"/>
                    </dgm:alg>
                  </dgm:if>
                  <dgm:else name="Name17">
                    <dgm:alg type="snake">
                      <dgm:param type="off" val="ctr"/>
                      <dgm:param type="grDir" val="tR"/>
                      <dgm:param type="bkpt" val="fixed"/>
                      <dgm:param type="bkPtFixedVal" val="4"/>
                    </dgm:alg>
                  </dgm:else>
                </dgm:choose>
              </dgm:if>
              <dgm:else name="Name18">
                <dgm:choose name="Name19">
                  <dgm:if name="Name20" axis="ch" ptType="node" func="cnt" op="lte" val="25">
                    <dgm:choose name="Name21">
                      <dgm:if name="Name22" func="var" arg="dir" op="equ" val="norm">
                        <dgm:alg type="snake">
                          <dgm:param type="off" val="ctr"/>
                          <dgm:param type="bkpt" val="fixed"/>
                          <dgm:param type="bkPtFixedVal" val="5"/>
                        </dgm:alg>
                      </dgm:if>
                      <dgm:else name="Name23">
                        <dgm:alg type="snake">
                          <dgm:param type="off" val="ctr"/>
                          <dgm:param type="grDir" val="tR"/>
                          <dgm:param type="bkpt" val="fixed"/>
                          <dgm:param type="bkPtFixedVal" val="5"/>
                        </dgm:alg>
                      </dgm:else>
                    </dgm:choose>
                  </dgm:if>
                  <dgm:else name="Name24">
                    <dgm:choose name="Name25">
                      <dgm:if name="Name26" func="var" arg="dir" op="equ" val="norm">
                        <dgm:alg type="snake">
                          <dgm:param type="off" val="ctr"/>
                        </dgm:alg>
                      </dgm:if>
                      <dgm:else name="Name27">
                        <dgm:alg type="snake">
                          <dgm:param type="off" val="ctr"/>
                          <dgm:param type="grDir" val="tR"/>
                        </dgm:alg>
                      </dgm:else>
                    </dgm:choose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0.8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7568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.15"/>
          <dgm:constr type="w" for="ch" forName="rect1" refType="w"/>
          <dgm:constr type="h" for="ch" forName="rect1" refType="w"/>
          <dgm:constr type="l" for="ch" forName="rect2" refType="w" fact="0"/>
          <dgm:constr type="t" for="ch" forName="rect2" refType="h" fact="0"/>
          <dgm:constr type="w" for="ch" forName="rect2" refType="w"/>
          <dgm:constr type="h" for="ch" forName="rect2" refType="w" fact="0.15"/>
        </dgm:constrLst>
        <dgm:layoutNode name="rect2" styleLbl="revTx">
          <dgm:varLst>
            <dgm:bulletEnabled val="1"/>
          </dgm:varLst>
          <dgm:alg type="tx">
            <dgm:param type="stBulletLvl" val="3"/>
            <dgm:param type="parTxLTRAlign" val="l"/>
            <dgm:param type="parTxRTLAlign" val="r"/>
            <dgm:param type="txAnchorVert" val="b"/>
            <dgm:param type="txAnchorVertCh" val="b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"/>
            <dgm:constr type="rMarg" refType="primFontSz" fact="0.3"/>
            <dgm:constr type="tMarg" refType="primFontSz" fact="0.3"/>
            <dgm:constr type="bMarg" refType="primFontSz" fact="0"/>
            <dgm:constr type="secFontSz" refType="primFontSz" fact="0.8"/>
          </dgm:constrLst>
          <dgm:ruleLst>
            <dgm:rule type="primFontSz" val="5" fact="NaN" max="NaN"/>
          </dgm:ruleLst>
        </dgm:layoutNode>
        <dgm:layoutNode name="rect1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PictureGrid">
  <dgm:title val=""/>
  <dgm:desc val=""/>
  <dgm:catLst>
    <dgm:cat type="picture" pri="11000"/>
    <dgm:cat type="pictureconvert" pri="1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</dgm:varLst>
    <dgm:choose name="Name1">
      <dgm:if name="Name2" axis="ch" ptType="node" func="cnt" op="lte" val="4">
        <dgm:choose name="Name3">
          <dgm:if name="Name4" func="var" arg="dir" op="equ" val="norm">
            <dgm:alg type="snake">
              <dgm:param type="off" val="ctr"/>
              <dgm:param type="bkpt" val="fixed"/>
              <dgm:param type="bkPtFixedVal" val="2"/>
            </dgm:alg>
          </dgm:if>
          <dgm:else name="Name5">
            <dgm:alg type="snake">
              <dgm:param type="off" val="ctr"/>
              <dgm:param type="grDir" val="tR"/>
              <dgm:param type="bkpt" val="fixed"/>
              <dgm:param type="bkPtFixedVal" val="2"/>
            </dgm:alg>
          </dgm:else>
        </dgm:choose>
      </dgm:if>
      <dgm:else name="Name6">
        <dgm:choose name="Name7">
          <dgm:if name="Name8" axis="ch" ptType="node" func="cnt" op="lte" val="9">
            <dgm:choose name="Name9">
              <dgm:if name="Name10" func="var" arg="dir" op="equ" val="norm">
                <dgm:alg type="snake">
                  <dgm:param type="off" val="ctr"/>
                  <dgm:param type="bkpt" val="fixed"/>
                  <dgm:param type="bkPtFixedVal" val="3"/>
                </dgm:alg>
              </dgm:if>
              <dgm:else name="Name11">
                <dgm:alg type="snake">
                  <dgm:param type="off" val="ctr"/>
                  <dgm:param type="grDir" val="tR"/>
                  <dgm:param type="bkpt" val="fixed"/>
                  <dgm:param type="bkPtFixedVal" val="3"/>
                </dgm:alg>
              </dgm:else>
            </dgm:choose>
          </dgm:if>
          <dgm:else name="Name12">
            <dgm:choose name="Name13">
              <dgm:if name="Name14" axis="ch" ptType="node" func="cnt" op="lte" val="16">
                <dgm:choose name="Name15">
                  <dgm:if name="Name16" func="var" arg="dir" op="equ" val="norm">
                    <dgm:alg type="snake">
                      <dgm:param type="off" val="ctr"/>
                      <dgm:param type="bkpt" val="fixed"/>
                      <dgm:param type="bkPtFixedVal" val="4"/>
                    </dgm:alg>
                  </dgm:if>
                  <dgm:else name="Name17">
                    <dgm:alg type="snake">
                      <dgm:param type="off" val="ctr"/>
                      <dgm:param type="grDir" val="tR"/>
                      <dgm:param type="bkpt" val="fixed"/>
                      <dgm:param type="bkPtFixedVal" val="4"/>
                    </dgm:alg>
                  </dgm:else>
                </dgm:choose>
              </dgm:if>
              <dgm:else name="Name18">
                <dgm:choose name="Name19">
                  <dgm:if name="Name20" axis="ch" ptType="node" func="cnt" op="lte" val="25">
                    <dgm:choose name="Name21">
                      <dgm:if name="Name22" func="var" arg="dir" op="equ" val="norm">
                        <dgm:alg type="snake">
                          <dgm:param type="off" val="ctr"/>
                          <dgm:param type="bkpt" val="fixed"/>
                          <dgm:param type="bkPtFixedVal" val="5"/>
                        </dgm:alg>
                      </dgm:if>
                      <dgm:else name="Name23">
                        <dgm:alg type="snake">
                          <dgm:param type="off" val="ctr"/>
                          <dgm:param type="grDir" val="tR"/>
                          <dgm:param type="bkpt" val="fixed"/>
                          <dgm:param type="bkPtFixedVal" val="5"/>
                        </dgm:alg>
                      </dgm:else>
                    </dgm:choose>
                  </dgm:if>
                  <dgm:else name="Name24">
                    <dgm:choose name="Name25">
                      <dgm:if name="Name26" func="var" arg="dir" op="equ" val="norm">
                        <dgm:alg type="snake">
                          <dgm:param type="off" val="ctr"/>
                        </dgm:alg>
                      </dgm:if>
                      <dgm:else name="Name27">
                        <dgm:alg type="snake">
                          <dgm:param type="off" val="ctr"/>
                          <dgm:param type="grDir" val="tR"/>
                        </dgm:alg>
                      </dgm:else>
                    </dgm:choose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0.8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7568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.15"/>
          <dgm:constr type="w" for="ch" forName="rect1" refType="w"/>
          <dgm:constr type="h" for="ch" forName="rect1" refType="w"/>
          <dgm:constr type="l" for="ch" forName="rect2" refType="w" fact="0"/>
          <dgm:constr type="t" for="ch" forName="rect2" refType="h" fact="0"/>
          <dgm:constr type="w" for="ch" forName="rect2" refType="w"/>
          <dgm:constr type="h" for="ch" forName="rect2" refType="w" fact="0.15"/>
        </dgm:constrLst>
        <dgm:layoutNode name="rect2" styleLbl="revTx">
          <dgm:varLst>
            <dgm:bulletEnabled val="1"/>
          </dgm:varLst>
          <dgm:alg type="tx">
            <dgm:param type="stBulletLvl" val="3"/>
            <dgm:param type="parTxLTRAlign" val="l"/>
            <dgm:param type="parTxRTLAlign" val="r"/>
            <dgm:param type="txAnchorVert" val="b"/>
            <dgm:param type="txAnchorVertCh" val="b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"/>
            <dgm:constr type="rMarg" refType="primFontSz" fact="0.3"/>
            <dgm:constr type="tMarg" refType="primFontSz" fact="0.3"/>
            <dgm:constr type="bMarg" refType="primFontSz" fact="0"/>
            <dgm:constr type="secFontSz" refType="primFontSz" fact="0.8"/>
          </dgm:constrLst>
          <dgm:ruleLst>
            <dgm:rule type="primFontSz" val="5" fact="NaN" max="NaN"/>
          </dgm:ruleLst>
        </dgm:layoutNode>
        <dgm:layoutNode name="rect1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PictureGrid">
  <dgm:title val=""/>
  <dgm:desc val=""/>
  <dgm:catLst>
    <dgm:cat type="picture" pri="11000"/>
    <dgm:cat type="pictureconvert" pri="1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</dgm:varLst>
    <dgm:choose name="Name1">
      <dgm:if name="Name2" axis="ch" ptType="node" func="cnt" op="lte" val="4">
        <dgm:choose name="Name3">
          <dgm:if name="Name4" func="var" arg="dir" op="equ" val="norm">
            <dgm:alg type="snake">
              <dgm:param type="off" val="ctr"/>
              <dgm:param type="bkpt" val="fixed"/>
              <dgm:param type="bkPtFixedVal" val="2"/>
            </dgm:alg>
          </dgm:if>
          <dgm:else name="Name5">
            <dgm:alg type="snake">
              <dgm:param type="off" val="ctr"/>
              <dgm:param type="grDir" val="tR"/>
              <dgm:param type="bkpt" val="fixed"/>
              <dgm:param type="bkPtFixedVal" val="2"/>
            </dgm:alg>
          </dgm:else>
        </dgm:choose>
      </dgm:if>
      <dgm:else name="Name6">
        <dgm:choose name="Name7">
          <dgm:if name="Name8" axis="ch" ptType="node" func="cnt" op="lte" val="9">
            <dgm:choose name="Name9">
              <dgm:if name="Name10" func="var" arg="dir" op="equ" val="norm">
                <dgm:alg type="snake">
                  <dgm:param type="off" val="ctr"/>
                  <dgm:param type="bkpt" val="fixed"/>
                  <dgm:param type="bkPtFixedVal" val="3"/>
                </dgm:alg>
              </dgm:if>
              <dgm:else name="Name11">
                <dgm:alg type="snake">
                  <dgm:param type="off" val="ctr"/>
                  <dgm:param type="grDir" val="tR"/>
                  <dgm:param type="bkpt" val="fixed"/>
                  <dgm:param type="bkPtFixedVal" val="3"/>
                </dgm:alg>
              </dgm:else>
            </dgm:choose>
          </dgm:if>
          <dgm:else name="Name12">
            <dgm:choose name="Name13">
              <dgm:if name="Name14" axis="ch" ptType="node" func="cnt" op="lte" val="16">
                <dgm:choose name="Name15">
                  <dgm:if name="Name16" func="var" arg="dir" op="equ" val="norm">
                    <dgm:alg type="snake">
                      <dgm:param type="off" val="ctr"/>
                      <dgm:param type="bkpt" val="fixed"/>
                      <dgm:param type="bkPtFixedVal" val="4"/>
                    </dgm:alg>
                  </dgm:if>
                  <dgm:else name="Name17">
                    <dgm:alg type="snake">
                      <dgm:param type="off" val="ctr"/>
                      <dgm:param type="grDir" val="tR"/>
                      <dgm:param type="bkpt" val="fixed"/>
                      <dgm:param type="bkPtFixedVal" val="4"/>
                    </dgm:alg>
                  </dgm:else>
                </dgm:choose>
              </dgm:if>
              <dgm:else name="Name18">
                <dgm:choose name="Name19">
                  <dgm:if name="Name20" axis="ch" ptType="node" func="cnt" op="lte" val="25">
                    <dgm:choose name="Name21">
                      <dgm:if name="Name22" func="var" arg="dir" op="equ" val="norm">
                        <dgm:alg type="snake">
                          <dgm:param type="off" val="ctr"/>
                          <dgm:param type="bkpt" val="fixed"/>
                          <dgm:param type="bkPtFixedVal" val="5"/>
                        </dgm:alg>
                      </dgm:if>
                      <dgm:else name="Name23">
                        <dgm:alg type="snake">
                          <dgm:param type="off" val="ctr"/>
                          <dgm:param type="grDir" val="tR"/>
                          <dgm:param type="bkpt" val="fixed"/>
                          <dgm:param type="bkPtFixedVal" val="5"/>
                        </dgm:alg>
                      </dgm:else>
                    </dgm:choose>
                  </dgm:if>
                  <dgm:else name="Name24">
                    <dgm:choose name="Name25">
                      <dgm:if name="Name26" func="var" arg="dir" op="equ" val="norm">
                        <dgm:alg type="snake">
                          <dgm:param type="off" val="ctr"/>
                        </dgm:alg>
                      </dgm:if>
                      <dgm:else name="Name27">
                        <dgm:alg type="snake">
                          <dgm:param type="off" val="ctr"/>
                          <dgm:param type="grDir" val="tR"/>
                        </dgm:alg>
                      </dgm:else>
                    </dgm:choose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0.8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7568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.15"/>
          <dgm:constr type="w" for="ch" forName="rect1" refType="w"/>
          <dgm:constr type="h" for="ch" forName="rect1" refType="w"/>
          <dgm:constr type="l" for="ch" forName="rect2" refType="w" fact="0"/>
          <dgm:constr type="t" for="ch" forName="rect2" refType="h" fact="0"/>
          <dgm:constr type="w" for="ch" forName="rect2" refType="w"/>
          <dgm:constr type="h" for="ch" forName="rect2" refType="w" fact="0.15"/>
        </dgm:constrLst>
        <dgm:layoutNode name="rect2" styleLbl="revTx">
          <dgm:varLst>
            <dgm:bulletEnabled val="1"/>
          </dgm:varLst>
          <dgm:alg type="tx">
            <dgm:param type="stBulletLvl" val="3"/>
            <dgm:param type="parTxLTRAlign" val="l"/>
            <dgm:param type="parTxRTLAlign" val="r"/>
            <dgm:param type="txAnchorVert" val="b"/>
            <dgm:param type="txAnchorVertCh" val="b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"/>
            <dgm:constr type="rMarg" refType="primFontSz" fact="0.3"/>
            <dgm:constr type="tMarg" refType="primFontSz" fact="0.3"/>
            <dgm:constr type="bMarg" refType="primFontSz" fact="0"/>
            <dgm:constr type="secFontSz" refType="primFontSz" fact="0.8"/>
          </dgm:constrLst>
          <dgm:ruleLst>
            <dgm:rule type="primFontSz" val="5" fact="NaN" max="NaN"/>
          </dgm:ruleLst>
        </dgm:layoutNode>
        <dgm:layoutNode name="rect1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PictureGrid">
  <dgm:title val=""/>
  <dgm:desc val=""/>
  <dgm:catLst>
    <dgm:cat type="picture" pri="11000"/>
    <dgm:cat type="pictureconvert" pri="1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</dgm:varLst>
    <dgm:choose name="Name1">
      <dgm:if name="Name2" axis="ch" ptType="node" func="cnt" op="lte" val="4">
        <dgm:choose name="Name3">
          <dgm:if name="Name4" func="var" arg="dir" op="equ" val="norm">
            <dgm:alg type="snake">
              <dgm:param type="off" val="ctr"/>
              <dgm:param type="bkpt" val="fixed"/>
              <dgm:param type="bkPtFixedVal" val="2"/>
            </dgm:alg>
          </dgm:if>
          <dgm:else name="Name5">
            <dgm:alg type="snake">
              <dgm:param type="off" val="ctr"/>
              <dgm:param type="grDir" val="tR"/>
              <dgm:param type="bkpt" val="fixed"/>
              <dgm:param type="bkPtFixedVal" val="2"/>
            </dgm:alg>
          </dgm:else>
        </dgm:choose>
      </dgm:if>
      <dgm:else name="Name6">
        <dgm:choose name="Name7">
          <dgm:if name="Name8" axis="ch" ptType="node" func="cnt" op="lte" val="9">
            <dgm:choose name="Name9">
              <dgm:if name="Name10" func="var" arg="dir" op="equ" val="norm">
                <dgm:alg type="snake">
                  <dgm:param type="off" val="ctr"/>
                  <dgm:param type="bkpt" val="fixed"/>
                  <dgm:param type="bkPtFixedVal" val="3"/>
                </dgm:alg>
              </dgm:if>
              <dgm:else name="Name11">
                <dgm:alg type="snake">
                  <dgm:param type="off" val="ctr"/>
                  <dgm:param type="grDir" val="tR"/>
                  <dgm:param type="bkpt" val="fixed"/>
                  <dgm:param type="bkPtFixedVal" val="3"/>
                </dgm:alg>
              </dgm:else>
            </dgm:choose>
          </dgm:if>
          <dgm:else name="Name12">
            <dgm:choose name="Name13">
              <dgm:if name="Name14" axis="ch" ptType="node" func="cnt" op="lte" val="16">
                <dgm:choose name="Name15">
                  <dgm:if name="Name16" func="var" arg="dir" op="equ" val="norm">
                    <dgm:alg type="snake">
                      <dgm:param type="off" val="ctr"/>
                      <dgm:param type="bkpt" val="fixed"/>
                      <dgm:param type="bkPtFixedVal" val="4"/>
                    </dgm:alg>
                  </dgm:if>
                  <dgm:else name="Name17">
                    <dgm:alg type="snake">
                      <dgm:param type="off" val="ctr"/>
                      <dgm:param type="grDir" val="tR"/>
                      <dgm:param type="bkpt" val="fixed"/>
                      <dgm:param type="bkPtFixedVal" val="4"/>
                    </dgm:alg>
                  </dgm:else>
                </dgm:choose>
              </dgm:if>
              <dgm:else name="Name18">
                <dgm:choose name="Name19">
                  <dgm:if name="Name20" axis="ch" ptType="node" func="cnt" op="lte" val="25">
                    <dgm:choose name="Name21">
                      <dgm:if name="Name22" func="var" arg="dir" op="equ" val="norm">
                        <dgm:alg type="snake">
                          <dgm:param type="off" val="ctr"/>
                          <dgm:param type="bkpt" val="fixed"/>
                          <dgm:param type="bkPtFixedVal" val="5"/>
                        </dgm:alg>
                      </dgm:if>
                      <dgm:else name="Name23">
                        <dgm:alg type="snake">
                          <dgm:param type="off" val="ctr"/>
                          <dgm:param type="grDir" val="tR"/>
                          <dgm:param type="bkpt" val="fixed"/>
                          <dgm:param type="bkPtFixedVal" val="5"/>
                        </dgm:alg>
                      </dgm:else>
                    </dgm:choose>
                  </dgm:if>
                  <dgm:else name="Name24">
                    <dgm:choose name="Name25">
                      <dgm:if name="Name26" func="var" arg="dir" op="equ" val="norm">
                        <dgm:alg type="snake">
                          <dgm:param type="off" val="ctr"/>
                        </dgm:alg>
                      </dgm:if>
                      <dgm:else name="Name27">
                        <dgm:alg type="snake">
                          <dgm:param type="off" val="ctr"/>
                          <dgm:param type="grDir" val="tR"/>
                        </dgm:alg>
                      </dgm:else>
                    </dgm:choose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0.8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7568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.15"/>
          <dgm:constr type="w" for="ch" forName="rect1" refType="w"/>
          <dgm:constr type="h" for="ch" forName="rect1" refType="w"/>
          <dgm:constr type="l" for="ch" forName="rect2" refType="w" fact="0"/>
          <dgm:constr type="t" for="ch" forName="rect2" refType="h" fact="0"/>
          <dgm:constr type="w" for="ch" forName="rect2" refType="w"/>
          <dgm:constr type="h" for="ch" forName="rect2" refType="w" fact="0.15"/>
        </dgm:constrLst>
        <dgm:layoutNode name="rect2" styleLbl="revTx">
          <dgm:varLst>
            <dgm:bulletEnabled val="1"/>
          </dgm:varLst>
          <dgm:alg type="tx">
            <dgm:param type="stBulletLvl" val="3"/>
            <dgm:param type="parTxLTRAlign" val="l"/>
            <dgm:param type="parTxRTLAlign" val="r"/>
            <dgm:param type="txAnchorVert" val="b"/>
            <dgm:param type="txAnchorVertCh" val="b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"/>
            <dgm:constr type="rMarg" refType="primFontSz" fact="0.3"/>
            <dgm:constr type="tMarg" refType="primFontSz" fact="0.3"/>
            <dgm:constr type="bMarg" refType="primFontSz" fact="0"/>
            <dgm:constr type="secFontSz" refType="primFontSz" fact="0.8"/>
          </dgm:constrLst>
          <dgm:ruleLst>
            <dgm:rule type="primFontSz" val="5" fact="NaN" max="NaN"/>
          </dgm:ruleLst>
        </dgm:layoutNode>
        <dgm:layoutNode name="rect1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jpe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C624B-F91F-4DAB-967F-BD5E8675F0E9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EB2D0-902D-4EA8-B49A-CAF24A7B3E6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95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7EB2D0-902D-4EA8-B49A-CAF24A7B3E60}" type="slidenum">
              <a:rPr lang="id-ID" smtClean="0"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50658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85C47F4-D6D1-41CA-96FA-70A6A964A6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37019" y="637309"/>
            <a:ext cx="6428509" cy="4835236"/>
          </a:xfrm>
          <a:custGeom>
            <a:avLst/>
            <a:gdLst>
              <a:gd name="connsiteX0" fmla="*/ 4613564 w 6428509"/>
              <a:gd name="connsiteY0" fmla="*/ 0 h 4835236"/>
              <a:gd name="connsiteX1" fmla="*/ 4710546 w 6428509"/>
              <a:gd name="connsiteY1" fmla="*/ 41564 h 4835236"/>
              <a:gd name="connsiteX2" fmla="*/ 4862946 w 6428509"/>
              <a:gd name="connsiteY2" fmla="*/ 27709 h 4835236"/>
              <a:gd name="connsiteX3" fmla="*/ 4779818 w 6428509"/>
              <a:gd name="connsiteY3" fmla="*/ 180109 h 4835236"/>
              <a:gd name="connsiteX4" fmla="*/ 4904509 w 6428509"/>
              <a:gd name="connsiteY4" fmla="*/ 277091 h 4835236"/>
              <a:gd name="connsiteX5" fmla="*/ 4821382 w 6428509"/>
              <a:gd name="connsiteY5" fmla="*/ 415636 h 4835236"/>
              <a:gd name="connsiteX6" fmla="*/ 4835237 w 6428509"/>
              <a:gd name="connsiteY6" fmla="*/ 457200 h 4835236"/>
              <a:gd name="connsiteX7" fmla="*/ 4738255 w 6428509"/>
              <a:gd name="connsiteY7" fmla="*/ 637309 h 4835236"/>
              <a:gd name="connsiteX8" fmla="*/ 4613564 w 6428509"/>
              <a:gd name="connsiteY8" fmla="*/ 817418 h 4835236"/>
              <a:gd name="connsiteX9" fmla="*/ 4599709 w 6428509"/>
              <a:gd name="connsiteY9" fmla="*/ 942109 h 4835236"/>
              <a:gd name="connsiteX10" fmla="*/ 4558146 w 6428509"/>
              <a:gd name="connsiteY10" fmla="*/ 1011382 h 4835236"/>
              <a:gd name="connsiteX11" fmla="*/ 4655127 w 6428509"/>
              <a:gd name="connsiteY11" fmla="*/ 1205346 h 4835236"/>
              <a:gd name="connsiteX12" fmla="*/ 4862946 w 6428509"/>
              <a:gd name="connsiteY12" fmla="*/ 1191491 h 4835236"/>
              <a:gd name="connsiteX13" fmla="*/ 4987637 w 6428509"/>
              <a:gd name="connsiteY13" fmla="*/ 1205346 h 4835236"/>
              <a:gd name="connsiteX14" fmla="*/ 5167746 w 6428509"/>
              <a:gd name="connsiteY14" fmla="*/ 1274618 h 4835236"/>
              <a:gd name="connsiteX15" fmla="*/ 5181600 w 6428509"/>
              <a:gd name="connsiteY15" fmla="*/ 1524000 h 4835236"/>
              <a:gd name="connsiteX16" fmla="*/ 5278582 w 6428509"/>
              <a:gd name="connsiteY16" fmla="*/ 1551709 h 4835236"/>
              <a:gd name="connsiteX17" fmla="*/ 5278582 w 6428509"/>
              <a:gd name="connsiteY17" fmla="*/ 1648691 h 4835236"/>
              <a:gd name="connsiteX18" fmla="*/ 5361709 w 6428509"/>
              <a:gd name="connsiteY18" fmla="*/ 1662546 h 4835236"/>
              <a:gd name="connsiteX19" fmla="*/ 6123709 w 6428509"/>
              <a:gd name="connsiteY19" fmla="*/ 1496291 h 4835236"/>
              <a:gd name="connsiteX20" fmla="*/ 6317673 w 6428509"/>
              <a:gd name="connsiteY20" fmla="*/ 1579418 h 4835236"/>
              <a:gd name="connsiteX21" fmla="*/ 6373091 w 6428509"/>
              <a:gd name="connsiteY21" fmla="*/ 1565564 h 4835236"/>
              <a:gd name="connsiteX22" fmla="*/ 6386946 w 6428509"/>
              <a:gd name="connsiteY22" fmla="*/ 1690255 h 4835236"/>
              <a:gd name="connsiteX23" fmla="*/ 6428509 w 6428509"/>
              <a:gd name="connsiteY23" fmla="*/ 1814946 h 4835236"/>
              <a:gd name="connsiteX24" fmla="*/ 6359237 w 6428509"/>
              <a:gd name="connsiteY24" fmla="*/ 1995055 h 4835236"/>
              <a:gd name="connsiteX25" fmla="*/ 6289964 w 6428509"/>
              <a:gd name="connsiteY25" fmla="*/ 2147455 h 4835236"/>
              <a:gd name="connsiteX26" fmla="*/ 6123709 w 6428509"/>
              <a:gd name="connsiteY26" fmla="*/ 2230582 h 4835236"/>
              <a:gd name="connsiteX27" fmla="*/ 5888182 w 6428509"/>
              <a:gd name="connsiteY27" fmla="*/ 2341418 h 4835236"/>
              <a:gd name="connsiteX28" fmla="*/ 5763491 w 6428509"/>
              <a:gd name="connsiteY28" fmla="*/ 2382982 h 4835236"/>
              <a:gd name="connsiteX29" fmla="*/ 5763491 w 6428509"/>
              <a:gd name="connsiteY29" fmla="*/ 2618509 h 4835236"/>
              <a:gd name="connsiteX30" fmla="*/ 5874327 w 6428509"/>
              <a:gd name="connsiteY30" fmla="*/ 2701636 h 4835236"/>
              <a:gd name="connsiteX31" fmla="*/ 6026727 w 6428509"/>
              <a:gd name="connsiteY31" fmla="*/ 2770909 h 4835236"/>
              <a:gd name="connsiteX32" fmla="*/ 6026727 w 6428509"/>
              <a:gd name="connsiteY32" fmla="*/ 2923309 h 4835236"/>
              <a:gd name="connsiteX33" fmla="*/ 6068291 w 6428509"/>
              <a:gd name="connsiteY33" fmla="*/ 3006436 h 4835236"/>
              <a:gd name="connsiteX34" fmla="*/ 6054437 w 6428509"/>
              <a:gd name="connsiteY34" fmla="*/ 3131127 h 4835236"/>
              <a:gd name="connsiteX35" fmla="*/ 5985164 w 6428509"/>
              <a:gd name="connsiteY35" fmla="*/ 3325091 h 4835236"/>
              <a:gd name="connsiteX36" fmla="*/ 2313709 w 6428509"/>
              <a:gd name="connsiteY36" fmla="*/ 4835236 h 4835236"/>
              <a:gd name="connsiteX37" fmla="*/ 2216727 w 6428509"/>
              <a:gd name="connsiteY37" fmla="*/ 4779818 h 4835236"/>
              <a:gd name="connsiteX38" fmla="*/ 2189018 w 6428509"/>
              <a:gd name="connsiteY38" fmla="*/ 4752109 h 4835236"/>
              <a:gd name="connsiteX39" fmla="*/ 2286000 w 6428509"/>
              <a:gd name="connsiteY39" fmla="*/ 4724400 h 4835236"/>
              <a:gd name="connsiteX40" fmla="*/ 2424546 w 6428509"/>
              <a:gd name="connsiteY40" fmla="*/ 4682836 h 4835236"/>
              <a:gd name="connsiteX41" fmla="*/ 2244437 w 6428509"/>
              <a:gd name="connsiteY41" fmla="*/ 4627418 h 4835236"/>
              <a:gd name="connsiteX42" fmla="*/ 2147455 w 6428509"/>
              <a:gd name="connsiteY42" fmla="*/ 4668982 h 4835236"/>
              <a:gd name="connsiteX43" fmla="*/ 2092037 w 6428509"/>
              <a:gd name="connsiteY43" fmla="*/ 4641273 h 4835236"/>
              <a:gd name="connsiteX44" fmla="*/ 1690255 w 6428509"/>
              <a:gd name="connsiteY44" fmla="*/ 4724400 h 4835236"/>
              <a:gd name="connsiteX45" fmla="*/ 1537855 w 6428509"/>
              <a:gd name="connsiteY45" fmla="*/ 4724400 h 4835236"/>
              <a:gd name="connsiteX46" fmla="*/ 1551709 w 6428509"/>
              <a:gd name="connsiteY46" fmla="*/ 4613564 h 4835236"/>
              <a:gd name="connsiteX47" fmla="*/ 1371600 w 6428509"/>
              <a:gd name="connsiteY47" fmla="*/ 4530436 h 4835236"/>
              <a:gd name="connsiteX48" fmla="*/ 1219200 w 6428509"/>
              <a:gd name="connsiteY48" fmla="*/ 4530436 h 4835236"/>
              <a:gd name="connsiteX49" fmla="*/ 1163782 w 6428509"/>
              <a:gd name="connsiteY49" fmla="*/ 4419600 h 4835236"/>
              <a:gd name="connsiteX50" fmla="*/ 914400 w 6428509"/>
              <a:gd name="connsiteY50" fmla="*/ 4281055 h 4835236"/>
              <a:gd name="connsiteX51" fmla="*/ 692727 w 6428509"/>
              <a:gd name="connsiteY51" fmla="*/ 4045527 h 4835236"/>
              <a:gd name="connsiteX52" fmla="*/ 554182 w 6428509"/>
              <a:gd name="connsiteY52" fmla="*/ 3920836 h 4835236"/>
              <a:gd name="connsiteX53" fmla="*/ 512618 w 6428509"/>
              <a:gd name="connsiteY53" fmla="*/ 3754582 h 4835236"/>
              <a:gd name="connsiteX54" fmla="*/ 249382 w 6428509"/>
              <a:gd name="connsiteY54" fmla="*/ 3685309 h 4835236"/>
              <a:gd name="connsiteX55" fmla="*/ 304800 w 6428509"/>
              <a:gd name="connsiteY55" fmla="*/ 3532909 h 4835236"/>
              <a:gd name="connsiteX56" fmla="*/ 207818 w 6428509"/>
              <a:gd name="connsiteY56" fmla="*/ 3505200 h 4835236"/>
              <a:gd name="connsiteX57" fmla="*/ 138546 w 6428509"/>
              <a:gd name="connsiteY57" fmla="*/ 3491346 h 4835236"/>
              <a:gd name="connsiteX58" fmla="*/ 0 w 6428509"/>
              <a:gd name="connsiteY58" fmla="*/ 3394364 h 4835236"/>
              <a:gd name="connsiteX59" fmla="*/ 138546 w 6428509"/>
              <a:gd name="connsiteY59" fmla="*/ 3297382 h 4835236"/>
              <a:gd name="connsiteX60" fmla="*/ 249382 w 6428509"/>
              <a:gd name="connsiteY60" fmla="*/ 3172691 h 4835236"/>
              <a:gd name="connsiteX61" fmla="*/ 457200 w 6428509"/>
              <a:gd name="connsiteY61" fmla="*/ 2992582 h 4835236"/>
              <a:gd name="connsiteX62" fmla="*/ 387927 w 6428509"/>
              <a:gd name="connsiteY62" fmla="*/ 2937164 h 4835236"/>
              <a:gd name="connsiteX63" fmla="*/ 387927 w 6428509"/>
              <a:gd name="connsiteY63" fmla="*/ 2784764 h 4835236"/>
              <a:gd name="connsiteX64" fmla="*/ 277091 w 6428509"/>
              <a:gd name="connsiteY64" fmla="*/ 2701636 h 4835236"/>
              <a:gd name="connsiteX65" fmla="*/ 387927 w 6428509"/>
              <a:gd name="connsiteY65" fmla="*/ 2549236 h 4835236"/>
              <a:gd name="connsiteX66" fmla="*/ 387927 w 6428509"/>
              <a:gd name="connsiteY66" fmla="*/ 2452255 h 4835236"/>
              <a:gd name="connsiteX67" fmla="*/ 249382 w 6428509"/>
              <a:gd name="connsiteY67" fmla="*/ 2369127 h 4835236"/>
              <a:gd name="connsiteX68" fmla="*/ 221673 w 6428509"/>
              <a:gd name="connsiteY68" fmla="*/ 2189018 h 4835236"/>
              <a:gd name="connsiteX69" fmla="*/ 152400 w 6428509"/>
              <a:gd name="connsiteY69" fmla="*/ 2105891 h 4835236"/>
              <a:gd name="connsiteX70" fmla="*/ 83127 w 6428509"/>
              <a:gd name="connsiteY70" fmla="*/ 2050473 h 4835236"/>
              <a:gd name="connsiteX71" fmla="*/ 180109 w 6428509"/>
              <a:gd name="connsiteY71" fmla="*/ 1967346 h 4835236"/>
              <a:gd name="connsiteX72" fmla="*/ 304800 w 6428509"/>
              <a:gd name="connsiteY72" fmla="*/ 1884218 h 4835236"/>
              <a:gd name="connsiteX73" fmla="*/ 263237 w 6428509"/>
              <a:gd name="connsiteY73" fmla="*/ 1814946 h 4835236"/>
              <a:gd name="connsiteX74" fmla="*/ 346364 w 6428509"/>
              <a:gd name="connsiteY74" fmla="*/ 1717964 h 4835236"/>
              <a:gd name="connsiteX75" fmla="*/ 471055 w 6428509"/>
              <a:gd name="connsiteY75" fmla="*/ 1620982 h 4835236"/>
              <a:gd name="connsiteX76" fmla="*/ 554182 w 6428509"/>
              <a:gd name="connsiteY76" fmla="*/ 1413164 h 4835236"/>
              <a:gd name="connsiteX77" fmla="*/ 609600 w 6428509"/>
              <a:gd name="connsiteY77" fmla="*/ 1288473 h 4835236"/>
              <a:gd name="connsiteX78" fmla="*/ 762000 w 6428509"/>
              <a:gd name="connsiteY78" fmla="*/ 1205346 h 4835236"/>
              <a:gd name="connsiteX79" fmla="*/ 900546 w 6428509"/>
              <a:gd name="connsiteY79" fmla="*/ 1066800 h 4835236"/>
              <a:gd name="connsiteX80" fmla="*/ 1080655 w 6428509"/>
              <a:gd name="connsiteY80" fmla="*/ 914400 h 4835236"/>
              <a:gd name="connsiteX81" fmla="*/ 2078182 w 6428509"/>
              <a:gd name="connsiteY81" fmla="*/ 526473 h 4835236"/>
              <a:gd name="connsiteX82" fmla="*/ 2715491 w 6428509"/>
              <a:gd name="connsiteY82" fmla="*/ 304800 h 4835236"/>
              <a:gd name="connsiteX83" fmla="*/ 3048000 w 6428509"/>
              <a:gd name="connsiteY83" fmla="*/ 235527 h 4835236"/>
              <a:gd name="connsiteX84" fmla="*/ 3491346 w 6428509"/>
              <a:gd name="connsiteY84" fmla="*/ 166255 h 4835236"/>
              <a:gd name="connsiteX85" fmla="*/ 4322618 w 6428509"/>
              <a:gd name="connsiteY85" fmla="*/ 27709 h 4835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6428509" h="4835236">
                <a:moveTo>
                  <a:pt x="4613564" y="0"/>
                </a:moveTo>
                <a:lnTo>
                  <a:pt x="4710546" y="41564"/>
                </a:lnTo>
                <a:lnTo>
                  <a:pt x="4862946" y="27709"/>
                </a:lnTo>
                <a:lnTo>
                  <a:pt x="4779818" y="180109"/>
                </a:lnTo>
                <a:lnTo>
                  <a:pt x="4904509" y="277091"/>
                </a:lnTo>
                <a:lnTo>
                  <a:pt x="4821382" y="415636"/>
                </a:lnTo>
                <a:lnTo>
                  <a:pt x="4835237" y="457200"/>
                </a:lnTo>
                <a:lnTo>
                  <a:pt x="4738255" y="637309"/>
                </a:lnTo>
                <a:lnTo>
                  <a:pt x="4613564" y="817418"/>
                </a:lnTo>
                <a:lnTo>
                  <a:pt x="4599709" y="942109"/>
                </a:lnTo>
                <a:lnTo>
                  <a:pt x="4558146" y="1011382"/>
                </a:lnTo>
                <a:lnTo>
                  <a:pt x="4655127" y="1205346"/>
                </a:lnTo>
                <a:lnTo>
                  <a:pt x="4862946" y="1191491"/>
                </a:lnTo>
                <a:lnTo>
                  <a:pt x="4987637" y="1205346"/>
                </a:lnTo>
                <a:lnTo>
                  <a:pt x="5167746" y="1274618"/>
                </a:lnTo>
                <a:lnTo>
                  <a:pt x="5181600" y="1524000"/>
                </a:lnTo>
                <a:lnTo>
                  <a:pt x="5278582" y="1551709"/>
                </a:lnTo>
                <a:lnTo>
                  <a:pt x="5278582" y="1648691"/>
                </a:lnTo>
                <a:lnTo>
                  <a:pt x="5361709" y="1662546"/>
                </a:lnTo>
                <a:lnTo>
                  <a:pt x="6123709" y="1496291"/>
                </a:lnTo>
                <a:lnTo>
                  <a:pt x="6317673" y="1579418"/>
                </a:lnTo>
                <a:lnTo>
                  <a:pt x="6373091" y="1565564"/>
                </a:lnTo>
                <a:lnTo>
                  <a:pt x="6386946" y="1690255"/>
                </a:lnTo>
                <a:lnTo>
                  <a:pt x="6428509" y="1814946"/>
                </a:lnTo>
                <a:lnTo>
                  <a:pt x="6359237" y="1995055"/>
                </a:lnTo>
                <a:lnTo>
                  <a:pt x="6289964" y="2147455"/>
                </a:lnTo>
                <a:lnTo>
                  <a:pt x="6123709" y="2230582"/>
                </a:lnTo>
                <a:lnTo>
                  <a:pt x="5888182" y="2341418"/>
                </a:lnTo>
                <a:lnTo>
                  <a:pt x="5763491" y="2382982"/>
                </a:lnTo>
                <a:lnTo>
                  <a:pt x="5763491" y="2618509"/>
                </a:lnTo>
                <a:lnTo>
                  <a:pt x="5874327" y="2701636"/>
                </a:lnTo>
                <a:lnTo>
                  <a:pt x="6026727" y="2770909"/>
                </a:lnTo>
                <a:lnTo>
                  <a:pt x="6026727" y="2923309"/>
                </a:lnTo>
                <a:lnTo>
                  <a:pt x="6068291" y="3006436"/>
                </a:lnTo>
                <a:lnTo>
                  <a:pt x="6054437" y="3131127"/>
                </a:lnTo>
                <a:lnTo>
                  <a:pt x="5985164" y="3325091"/>
                </a:lnTo>
                <a:lnTo>
                  <a:pt x="2313709" y="4835236"/>
                </a:lnTo>
                <a:lnTo>
                  <a:pt x="2216727" y="4779818"/>
                </a:lnTo>
                <a:lnTo>
                  <a:pt x="2189018" y="4752109"/>
                </a:lnTo>
                <a:lnTo>
                  <a:pt x="2286000" y="4724400"/>
                </a:lnTo>
                <a:lnTo>
                  <a:pt x="2424546" y="4682836"/>
                </a:lnTo>
                <a:lnTo>
                  <a:pt x="2244437" y="4627418"/>
                </a:lnTo>
                <a:lnTo>
                  <a:pt x="2147455" y="4668982"/>
                </a:lnTo>
                <a:lnTo>
                  <a:pt x="2092037" y="4641273"/>
                </a:lnTo>
                <a:lnTo>
                  <a:pt x="1690255" y="4724400"/>
                </a:lnTo>
                <a:lnTo>
                  <a:pt x="1537855" y="4724400"/>
                </a:lnTo>
                <a:lnTo>
                  <a:pt x="1551709" y="4613564"/>
                </a:lnTo>
                <a:lnTo>
                  <a:pt x="1371600" y="4530436"/>
                </a:lnTo>
                <a:lnTo>
                  <a:pt x="1219200" y="4530436"/>
                </a:lnTo>
                <a:lnTo>
                  <a:pt x="1163782" y="4419600"/>
                </a:lnTo>
                <a:lnTo>
                  <a:pt x="914400" y="4281055"/>
                </a:lnTo>
                <a:lnTo>
                  <a:pt x="692727" y="4045527"/>
                </a:lnTo>
                <a:lnTo>
                  <a:pt x="554182" y="3920836"/>
                </a:lnTo>
                <a:lnTo>
                  <a:pt x="512618" y="3754582"/>
                </a:lnTo>
                <a:lnTo>
                  <a:pt x="249382" y="3685309"/>
                </a:lnTo>
                <a:lnTo>
                  <a:pt x="304800" y="3532909"/>
                </a:lnTo>
                <a:lnTo>
                  <a:pt x="207818" y="3505200"/>
                </a:lnTo>
                <a:lnTo>
                  <a:pt x="138546" y="3491346"/>
                </a:lnTo>
                <a:lnTo>
                  <a:pt x="0" y="3394364"/>
                </a:lnTo>
                <a:lnTo>
                  <a:pt x="138546" y="3297382"/>
                </a:lnTo>
                <a:lnTo>
                  <a:pt x="249382" y="3172691"/>
                </a:lnTo>
                <a:lnTo>
                  <a:pt x="457200" y="2992582"/>
                </a:lnTo>
                <a:lnTo>
                  <a:pt x="387927" y="2937164"/>
                </a:lnTo>
                <a:lnTo>
                  <a:pt x="387927" y="2784764"/>
                </a:lnTo>
                <a:lnTo>
                  <a:pt x="277091" y="2701636"/>
                </a:lnTo>
                <a:lnTo>
                  <a:pt x="387927" y="2549236"/>
                </a:lnTo>
                <a:lnTo>
                  <a:pt x="387927" y="2452255"/>
                </a:lnTo>
                <a:lnTo>
                  <a:pt x="249382" y="2369127"/>
                </a:lnTo>
                <a:lnTo>
                  <a:pt x="221673" y="2189018"/>
                </a:lnTo>
                <a:lnTo>
                  <a:pt x="152400" y="2105891"/>
                </a:lnTo>
                <a:lnTo>
                  <a:pt x="83127" y="2050473"/>
                </a:lnTo>
                <a:lnTo>
                  <a:pt x="180109" y="1967346"/>
                </a:lnTo>
                <a:lnTo>
                  <a:pt x="304800" y="1884218"/>
                </a:lnTo>
                <a:lnTo>
                  <a:pt x="263237" y="1814946"/>
                </a:lnTo>
                <a:lnTo>
                  <a:pt x="346364" y="1717964"/>
                </a:lnTo>
                <a:lnTo>
                  <a:pt x="471055" y="1620982"/>
                </a:lnTo>
                <a:lnTo>
                  <a:pt x="554182" y="1413164"/>
                </a:lnTo>
                <a:lnTo>
                  <a:pt x="609600" y="1288473"/>
                </a:lnTo>
                <a:lnTo>
                  <a:pt x="762000" y="1205346"/>
                </a:lnTo>
                <a:lnTo>
                  <a:pt x="900546" y="1066800"/>
                </a:lnTo>
                <a:lnTo>
                  <a:pt x="1080655" y="914400"/>
                </a:lnTo>
                <a:lnTo>
                  <a:pt x="2078182" y="526473"/>
                </a:lnTo>
                <a:lnTo>
                  <a:pt x="2715491" y="304800"/>
                </a:lnTo>
                <a:lnTo>
                  <a:pt x="3048000" y="235527"/>
                </a:lnTo>
                <a:lnTo>
                  <a:pt x="3491346" y="166255"/>
                </a:lnTo>
                <a:lnTo>
                  <a:pt x="4322618" y="2770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168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280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EDD795C-7BB5-4719-8564-E2F1ECC18E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43300" y="0"/>
            <a:ext cx="8643763" cy="685799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3109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 nodePh="1">
                                  <p:stCondLst>
                                    <p:cond delay="3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410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8" decel="10000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23E3FA6-337C-4778-BF05-EA5F9710FE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4612" y="0"/>
            <a:ext cx="10261037" cy="464754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029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9" dur="2500" fill="hold"/>
                                        <p:tgtEl>
                                          <p:spTgt spid="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23E3FA6-337C-4778-BF05-EA5F9710FE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476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2500" fill="hold"/>
                                        <p:tgtEl>
                                          <p:spTgt spid="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5135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F6F79-7707-4ECE-A0EE-4EA12A4A3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865B8-5332-4F04-9909-449F1349C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ED5AF-2881-4355-95B4-07504409F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56A00-2A39-4BC8-B72F-21B1D7A61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944-9695-4738-B56A-22332E83A220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1B42F8-0F44-4644-B2DB-50616E49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AC2CF9-2B7F-45F4-BD9B-CC8C99421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95C84-7EF8-401B-B877-47642F56B6D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039913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5FB16-7AD2-4E7A-A8B8-00A539C00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D444BF-FCB0-49C5-A72E-AE44FF8A30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73169A-3DFC-4A8E-A236-C1E1FBE3E1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630814-1555-491B-AEC4-18AE9BB1E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944-9695-4738-B56A-22332E83A220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2A29D-5B7B-41A4-AD23-0E91A202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A3D34-4E84-4994-8286-0FBAD3864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95C84-7EF8-401B-B877-47642F56B6D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43243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E79D9-DAAA-4FCE-B1F2-20AF723E9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595534-0C5F-45BB-A5EC-5F7A67BEEE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A4792-594D-4E22-9F5D-CE7C72D53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944-9695-4738-B56A-22332E83A220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54210-B2D6-45D1-B133-930E988EC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87F98-A645-4111-889D-FD41250B3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95C84-7EF8-401B-B877-47642F56B6D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71356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36E4C6-F50E-463B-8F87-625A03F03D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2DCAAE-5E4F-4D04-A435-5A842BECF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27CAD-7ACE-4316-AF18-4B5162C35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944-9695-4738-B56A-22332E83A220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64DBC-C4AD-4FF1-9DFD-616692D31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E7082-9ED6-4619-9896-7E519C70B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95C84-7EF8-401B-B877-47642F56B6D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63746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3F76DC1-4739-4995-8CFC-9C41A3F979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4969" y="0"/>
            <a:ext cx="6297561" cy="6887497"/>
          </a:xfrm>
          <a:custGeom>
            <a:avLst/>
            <a:gdLst>
              <a:gd name="connsiteX0" fmla="*/ 2772697 w 6297561"/>
              <a:gd name="connsiteY0" fmla="*/ 0 h 6887497"/>
              <a:gd name="connsiteX1" fmla="*/ 3996813 w 6297561"/>
              <a:gd name="connsiteY1" fmla="*/ 2580968 h 6887497"/>
              <a:gd name="connsiteX2" fmla="*/ 4055806 w 6297561"/>
              <a:gd name="connsiteY2" fmla="*/ 2433484 h 6887497"/>
              <a:gd name="connsiteX3" fmla="*/ 4055806 w 6297561"/>
              <a:gd name="connsiteY3" fmla="*/ 2418735 h 6887497"/>
              <a:gd name="connsiteX4" fmla="*/ 4026309 w 6297561"/>
              <a:gd name="connsiteY4" fmla="*/ 2286000 h 6887497"/>
              <a:gd name="connsiteX5" fmla="*/ 3952567 w 6297561"/>
              <a:gd name="connsiteY5" fmla="*/ 2109019 h 6887497"/>
              <a:gd name="connsiteX6" fmla="*/ 4129548 w 6297561"/>
              <a:gd name="connsiteY6" fmla="*/ 2138516 h 6887497"/>
              <a:gd name="connsiteX7" fmla="*/ 4247535 w 6297561"/>
              <a:gd name="connsiteY7" fmla="*/ 2256503 h 6887497"/>
              <a:gd name="connsiteX8" fmla="*/ 4586748 w 6297561"/>
              <a:gd name="connsiteY8" fmla="*/ 2462981 h 6887497"/>
              <a:gd name="connsiteX9" fmla="*/ 4748980 w 6297561"/>
              <a:gd name="connsiteY9" fmla="*/ 2580968 h 6887497"/>
              <a:gd name="connsiteX10" fmla="*/ 4881716 w 6297561"/>
              <a:gd name="connsiteY10" fmla="*/ 3052916 h 6887497"/>
              <a:gd name="connsiteX11" fmla="*/ 6297561 w 6297561"/>
              <a:gd name="connsiteY11" fmla="*/ 5220929 h 6887497"/>
              <a:gd name="connsiteX12" fmla="*/ 6120580 w 6297561"/>
              <a:gd name="connsiteY12" fmla="*/ 5220929 h 6887497"/>
              <a:gd name="connsiteX13" fmla="*/ 6194322 w 6297561"/>
              <a:gd name="connsiteY13" fmla="*/ 5530645 h 6887497"/>
              <a:gd name="connsiteX14" fmla="*/ 6194322 w 6297561"/>
              <a:gd name="connsiteY14" fmla="*/ 5737123 h 6887497"/>
              <a:gd name="connsiteX15" fmla="*/ 5958348 w 6297561"/>
              <a:gd name="connsiteY15" fmla="*/ 5751871 h 6887497"/>
              <a:gd name="connsiteX16" fmla="*/ 5914103 w 6297561"/>
              <a:gd name="connsiteY16" fmla="*/ 5810865 h 6887497"/>
              <a:gd name="connsiteX17" fmla="*/ 5796116 w 6297561"/>
              <a:gd name="connsiteY17" fmla="*/ 5751871 h 6887497"/>
              <a:gd name="connsiteX18" fmla="*/ 5751871 w 6297561"/>
              <a:gd name="connsiteY18" fmla="*/ 5825613 h 6887497"/>
              <a:gd name="connsiteX19" fmla="*/ 5766619 w 6297561"/>
              <a:gd name="connsiteY19" fmla="*/ 6105832 h 6887497"/>
              <a:gd name="connsiteX20" fmla="*/ 5914103 w 6297561"/>
              <a:gd name="connsiteY20" fmla="*/ 6253316 h 6887497"/>
              <a:gd name="connsiteX21" fmla="*/ 5973097 w 6297561"/>
              <a:gd name="connsiteY21" fmla="*/ 6312310 h 6887497"/>
              <a:gd name="connsiteX22" fmla="*/ 6032090 w 6297561"/>
              <a:gd name="connsiteY22" fmla="*/ 6150077 h 6887497"/>
              <a:gd name="connsiteX23" fmla="*/ 6150077 w 6297561"/>
              <a:gd name="connsiteY23" fmla="*/ 6209071 h 6887497"/>
              <a:gd name="connsiteX24" fmla="*/ 6179574 w 6297561"/>
              <a:gd name="connsiteY24" fmla="*/ 5987845 h 6887497"/>
              <a:gd name="connsiteX25" fmla="*/ 6223819 w 6297561"/>
              <a:gd name="connsiteY25" fmla="*/ 6282813 h 6887497"/>
              <a:gd name="connsiteX26" fmla="*/ 6076335 w 6297561"/>
              <a:gd name="connsiteY26" fmla="*/ 6268065 h 6887497"/>
              <a:gd name="connsiteX27" fmla="*/ 6002593 w 6297561"/>
              <a:gd name="connsiteY27" fmla="*/ 6312310 h 6887497"/>
              <a:gd name="connsiteX28" fmla="*/ 6091084 w 6297561"/>
              <a:gd name="connsiteY28" fmla="*/ 6666271 h 6887497"/>
              <a:gd name="connsiteX29" fmla="*/ 5928851 w 6297561"/>
              <a:gd name="connsiteY29" fmla="*/ 6533535 h 6887497"/>
              <a:gd name="connsiteX30" fmla="*/ 5766619 w 6297561"/>
              <a:gd name="connsiteY30" fmla="*/ 6459794 h 6887497"/>
              <a:gd name="connsiteX31" fmla="*/ 5781367 w 6297561"/>
              <a:gd name="connsiteY31" fmla="*/ 6592529 h 6887497"/>
              <a:gd name="connsiteX32" fmla="*/ 5515897 w 6297561"/>
              <a:gd name="connsiteY32" fmla="*/ 6459794 h 6887497"/>
              <a:gd name="connsiteX33" fmla="*/ 5368413 w 6297561"/>
              <a:gd name="connsiteY33" fmla="*/ 6002594 h 6887497"/>
              <a:gd name="connsiteX34" fmla="*/ 5220929 w 6297561"/>
              <a:gd name="connsiteY34" fmla="*/ 5914103 h 6887497"/>
              <a:gd name="connsiteX35" fmla="*/ 4807974 w 6297561"/>
              <a:gd name="connsiteY35" fmla="*/ 5442155 h 6887497"/>
              <a:gd name="connsiteX36" fmla="*/ 5619135 w 6297561"/>
              <a:gd name="connsiteY36" fmla="*/ 6887497 h 6887497"/>
              <a:gd name="connsiteX37" fmla="*/ 4114800 w 6297561"/>
              <a:gd name="connsiteY37" fmla="*/ 6828503 h 6887497"/>
              <a:gd name="connsiteX38" fmla="*/ 3849329 w 6297561"/>
              <a:gd name="connsiteY38" fmla="*/ 6563032 h 6887497"/>
              <a:gd name="connsiteX39" fmla="*/ 3878826 w 6297561"/>
              <a:gd name="connsiteY39" fmla="*/ 6740013 h 6887497"/>
              <a:gd name="connsiteX40" fmla="*/ 3657600 w 6297561"/>
              <a:gd name="connsiteY40" fmla="*/ 6636774 h 6887497"/>
              <a:gd name="connsiteX41" fmla="*/ 3436374 w 6297561"/>
              <a:gd name="connsiteY41" fmla="*/ 6282813 h 6887497"/>
              <a:gd name="connsiteX42" fmla="*/ 3259393 w 6297561"/>
              <a:gd name="connsiteY42" fmla="*/ 6135329 h 6887497"/>
              <a:gd name="connsiteX43" fmla="*/ 3170903 w 6297561"/>
              <a:gd name="connsiteY43" fmla="*/ 6194323 h 6887497"/>
              <a:gd name="connsiteX44" fmla="*/ 3229897 w 6297561"/>
              <a:gd name="connsiteY44" fmla="*/ 6356555 h 6887497"/>
              <a:gd name="connsiteX45" fmla="*/ 3082413 w 6297561"/>
              <a:gd name="connsiteY45" fmla="*/ 6268065 h 6887497"/>
              <a:gd name="connsiteX46" fmla="*/ 2949677 w 6297561"/>
              <a:gd name="connsiteY46" fmla="*/ 6061587 h 6887497"/>
              <a:gd name="connsiteX47" fmla="*/ 2905432 w 6297561"/>
              <a:gd name="connsiteY47" fmla="*/ 6164826 h 6887497"/>
              <a:gd name="connsiteX48" fmla="*/ 2787445 w 6297561"/>
              <a:gd name="connsiteY48" fmla="*/ 5825613 h 6887497"/>
              <a:gd name="connsiteX49" fmla="*/ 2551471 w 6297561"/>
              <a:gd name="connsiteY49" fmla="*/ 5633884 h 6887497"/>
              <a:gd name="connsiteX50" fmla="*/ 2344993 w 6297561"/>
              <a:gd name="connsiteY50" fmla="*/ 5294671 h 6887497"/>
              <a:gd name="connsiteX51" fmla="*/ 2168013 w 6297561"/>
              <a:gd name="connsiteY51" fmla="*/ 5279923 h 6887497"/>
              <a:gd name="connsiteX52" fmla="*/ 2256503 w 6297561"/>
              <a:gd name="connsiteY52" fmla="*/ 5412658 h 6887497"/>
              <a:gd name="connsiteX53" fmla="*/ 2168013 w 6297561"/>
              <a:gd name="connsiteY53" fmla="*/ 5383161 h 6887497"/>
              <a:gd name="connsiteX54" fmla="*/ 1932038 w 6297561"/>
              <a:gd name="connsiteY54" fmla="*/ 5338916 h 6887497"/>
              <a:gd name="connsiteX55" fmla="*/ 1637071 w 6297561"/>
              <a:gd name="connsiteY55" fmla="*/ 4572000 h 6887497"/>
              <a:gd name="connsiteX56" fmla="*/ 1342103 w 6297561"/>
              <a:gd name="connsiteY56" fmla="*/ 3996813 h 6887497"/>
              <a:gd name="connsiteX57" fmla="*/ 943897 w 6297561"/>
              <a:gd name="connsiteY57" fmla="*/ 3333135 h 6887497"/>
              <a:gd name="connsiteX58" fmla="*/ 899651 w 6297561"/>
              <a:gd name="connsiteY58" fmla="*/ 3126658 h 6887497"/>
              <a:gd name="connsiteX59" fmla="*/ 870155 w 6297561"/>
              <a:gd name="connsiteY59" fmla="*/ 2816942 h 6887497"/>
              <a:gd name="connsiteX60" fmla="*/ 693174 w 6297561"/>
              <a:gd name="connsiteY60" fmla="*/ 2374490 h 6887497"/>
              <a:gd name="connsiteX61" fmla="*/ 191729 w 6297561"/>
              <a:gd name="connsiteY61" fmla="*/ 1519084 h 6887497"/>
              <a:gd name="connsiteX62" fmla="*/ 44245 w 6297561"/>
              <a:gd name="connsiteY62" fmla="*/ 1209368 h 6887497"/>
              <a:gd name="connsiteX63" fmla="*/ 0 w 6297561"/>
              <a:gd name="connsiteY63" fmla="*/ 899652 h 6887497"/>
              <a:gd name="connsiteX64" fmla="*/ 132735 w 6297561"/>
              <a:gd name="connsiteY64" fmla="*/ 943897 h 6887497"/>
              <a:gd name="connsiteX65" fmla="*/ 280219 w 6297561"/>
              <a:gd name="connsiteY65" fmla="*/ 943897 h 6887497"/>
              <a:gd name="connsiteX66" fmla="*/ 221226 w 6297561"/>
              <a:gd name="connsiteY66" fmla="*/ 678426 h 6887497"/>
              <a:gd name="connsiteX67" fmla="*/ 235974 w 6297561"/>
              <a:gd name="connsiteY67" fmla="*/ 619432 h 6887497"/>
              <a:gd name="connsiteX68" fmla="*/ 147484 w 6297561"/>
              <a:gd name="connsiteY68" fmla="*/ 265471 h 6887497"/>
              <a:gd name="connsiteX69" fmla="*/ 132735 w 6297561"/>
              <a:gd name="connsiteY69" fmla="*/ 103239 h 6887497"/>
              <a:gd name="connsiteX70" fmla="*/ 235974 w 6297561"/>
              <a:gd name="connsiteY70" fmla="*/ 88490 h 6887497"/>
              <a:gd name="connsiteX71" fmla="*/ 294967 w 6297561"/>
              <a:gd name="connsiteY71" fmla="*/ 14748 h 6887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6297561" h="6887497">
                <a:moveTo>
                  <a:pt x="2772697" y="0"/>
                </a:moveTo>
                <a:lnTo>
                  <a:pt x="3996813" y="2580968"/>
                </a:lnTo>
                <a:lnTo>
                  <a:pt x="4055806" y="2433484"/>
                </a:lnTo>
                <a:lnTo>
                  <a:pt x="4055806" y="2418735"/>
                </a:lnTo>
                <a:lnTo>
                  <a:pt x="4026309" y="2286000"/>
                </a:lnTo>
                <a:lnTo>
                  <a:pt x="3952567" y="2109019"/>
                </a:lnTo>
                <a:lnTo>
                  <a:pt x="4129548" y="2138516"/>
                </a:lnTo>
                <a:lnTo>
                  <a:pt x="4247535" y="2256503"/>
                </a:lnTo>
                <a:lnTo>
                  <a:pt x="4586748" y="2462981"/>
                </a:lnTo>
                <a:lnTo>
                  <a:pt x="4748980" y="2580968"/>
                </a:lnTo>
                <a:lnTo>
                  <a:pt x="4881716" y="3052916"/>
                </a:lnTo>
                <a:lnTo>
                  <a:pt x="6297561" y="5220929"/>
                </a:lnTo>
                <a:lnTo>
                  <a:pt x="6120580" y="5220929"/>
                </a:lnTo>
                <a:lnTo>
                  <a:pt x="6194322" y="5530645"/>
                </a:lnTo>
                <a:lnTo>
                  <a:pt x="6194322" y="5737123"/>
                </a:lnTo>
                <a:lnTo>
                  <a:pt x="5958348" y="5751871"/>
                </a:lnTo>
                <a:lnTo>
                  <a:pt x="5914103" y="5810865"/>
                </a:lnTo>
                <a:lnTo>
                  <a:pt x="5796116" y="5751871"/>
                </a:lnTo>
                <a:lnTo>
                  <a:pt x="5751871" y="5825613"/>
                </a:lnTo>
                <a:lnTo>
                  <a:pt x="5766619" y="6105832"/>
                </a:lnTo>
                <a:lnTo>
                  <a:pt x="5914103" y="6253316"/>
                </a:lnTo>
                <a:lnTo>
                  <a:pt x="5973097" y="6312310"/>
                </a:lnTo>
                <a:lnTo>
                  <a:pt x="6032090" y="6150077"/>
                </a:lnTo>
                <a:lnTo>
                  <a:pt x="6150077" y="6209071"/>
                </a:lnTo>
                <a:lnTo>
                  <a:pt x="6179574" y="5987845"/>
                </a:lnTo>
                <a:lnTo>
                  <a:pt x="6223819" y="6282813"/>
                </a:lnTo>
                <a:lnTo>
                  <a:pt x="6076335" y="6268065"/>
                </a:lnTo>
                <a:lnTo>
                  <a:pt x="6002593" y="6312310"/>
                </a:lnTo>
                <a:lnTo>
                  <a:pt x="6091084" y="6666271"/>
                </a:lnTo>
                <a:lnTo>
                  <a:pt x="5928851" y="6533535"/>
                </a:lnTo>
                <a:lnTo>
                  <a:pt x="5766619" y="6459794"/>
                </a:lnTo>
                <a:lnTo>
                  <a:pt x="5781367" y="6592529"/>
                </a:lnTo>
                <a:lnTo>
                  <a:pt x="5515897" y="6459794"/>
                </a:lnTo>
                <a:lnTo>
                  <a:pt x="5368413" y="6002594"/>
                </a:lnTo>
                <a:lnTo>
                  <a:pt x="5220929" y="5914103"/>
                </a:lnTo>
                <a:lnTo>
                  <a:pt x="4807974" y="5442155"/>
                </a:lnTo>
                <a:lnTo>
                  <a:pt x="5619135" y="6887497"/>
                </a:lnTo>
                <a:lnTo>
                  <a:pt x="4114800" y="6828503"/>
                </a:lnTo>
                <a:lnTo>
                  <a:pt x="3849329" y="6563032"/>
                </a:lnTo>
                <a:lnTo>
                  <a:pt x="3878826" y="6740013"/>
                </a:lnTo>
                <a:lnTo>
                  <a:pt x="3657600" y="6636774"/>
                </a:lnTo>
                <a:lnTo>
                  <a:pt x="3436374" y="6282813"/>
                </a:lnTo>
                <a:lnTo>
                  <a:pt x="3259393" y="6135329"/>
                </a:lnTo>
                <a:lnTo>
                  <a:pt x="3170903" y="6194323"/>
                </a:lnTo>
                <a:lnTo>
                  <a:pt x="3229897" y="6356555"/>
                </a:lnTo>
                <a:lnTo>
                  <a:pt x="3082413" y="6268065"/>
                </a:lnTo>
                <a:lnTo>
                  <a:pt x="2949677" y="6061587"/>
                </a:lnTo>
                <a:lnTo>
                  <a:pt x="2905432" y="6164826"/>
                </a:lnTo>
                <a:lnTo>
                  <a:pt x="2787445" y="5825613"/>
                </a:lnTo>
                <a:lnTo>
                  <a:pt x="2551471" y="5633884"/>
                </a:lnTo>
                <a:lnTo>
                  <a:pt x="2344993" y="5294671"/>
                </a:lnTo>
                <a:lnTo>
                  <a:pt x="2168013" y="5279923"/>
                </a:lnTo>
                <a:lnTo>
                  <a:pt x="2256503" y="5412658"/>
                </a:lnTo>
                <a:lnTo>
                  <a:pt x="2168013" y="5383161"/>
                </a:lnTo>
                <a:lnTo>
                  <a:pt x="1932038" y="5338916"/>
                </a:lnTo>
                <a:lnTo>
                  <a:pt x="1637071" y="4572000"/>
                </a:lnTo>
                <a:lnTo>
                  <a:pt x="1342103" y="3996813"/>
                </a:lnTo>
                <a:lnTo>
                  <a:pt x="943897" y="3333135"/>
                </a:lnTo>
                <a:lnTo>
                  <a:pt x="899651" y="3126658"/>
                </a:lnTo>
                <a:lnTo>
                  <a:pt x="870155" y="2816942"/>
                </a:lnTo>
                <a:lnTo>
                  <a:pt x="693174" y="2374490"/>
                </a:lnTo>
                <a:lnTo>
                  <a:pt x="191729" y="1519084"/>
                </a:lnTo>
                <a:lnTo>
                  <a:pt x="44245" y="1209368"/>
                </a:lnTo>
                <a:lnTo>
                  <a:pt x="0" y="899652"/>
                </a:lnTo>
                <a:lnTo>
                  <a:pt x="132735" y="943897"/>
                </a:lnTo>
                <a:lnTo>
                  <a:pt x="280219" y="943897"/>
                </a:lnTo>
                <a:lnTo>
                  <a:pt x="221226" y="678426"/>
                </a:lnTo>
                <a:lnTo>
                  <a:pt x="235974" y="619432"/>
                </a:lnTo>
                <a:lnTo>
                  <a:pt x="147484" y="265471"/>
                </a:lnTo>
                <a:lnTo>
                  <a:pt x="132735" y="103239"/>
                </a:lnTo>
                <a:lnTo>
                  <a:pt x="235974" y="88490"/>
                </a:lnTo>
                <a:lnTo>
                  <a:pt x="294967" y="1474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0917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046CE06-9ED5-4432-8BB5-31E880C01C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6114" y="319316"/>
            <a:ext cx="7719786" cy="5132617"/>
          </a:xfrm>
          <a:custGeom>
            <a:avLst/>
            <a:gdLst>
              <a:gd name="connsiteX0" fmla="*/ 6052457 w 7719786"/>
              <a:gd name="connsiteY0" fmla="*/ 0 h 5132617"/>
              <a:gd name="connsiteX1" fmla="*/ 6168572 w 7719786"/>
              <a:gd name="connsiteY1" fmla="*/ 72572 h 5132617"/>
              <a:gd name="connsiteX2" fmla="*/ 6342743 w 7719786"/>
              <a:gd name="connsiteY2" fmla="*/ 87086 h 5132617"/>
              <a:gd name="connsiteX3" fmla="*/ 6342743 w 7719786"/>
              <a:gd name="connsiteY3" fmla="*/ 319315 h 5132617"/>
              <a:gd name="connsiteX4" fmla="*/ 6444343 w 7719786"/>
              <a:gd name="connsiteY4" fmla="*/ 420915 h 5132617"/>
              <a:gd name="connsiteX5" fmla="*/ 6415315 w 7719786"/>
              <a:gd name="connsiteY5" fmla="*/ 522515 h 5132617"/>
              <a:gd name="connsiteX6" fmla="*/ 6502400 w 7719786"/>
              <a:gd name="connsiteY6" fmla="*/ 653143 h 5132617"/>
              <a:gd name="connsiteX7" fmla="*/ 6647543 w 7719786"/>
              <a:gd name="connsiteY7" fmla="*/ 653143 h 5132617"/>
              <a:gd name="connsiteX8" fmla="*/ 6763657 w 7719786"/>
              <a:gd name="connsiteY8" fmla="*/ 899886 h 5132617"/>
              <a:gd name="connsiteX9" fmla="*/ 6923315 w 7719786"/>
              <a:gd name="connsiteY9" fmla="*/ 1030515 h 5132617"/>
              <a:gd name="connsiteX10" fmla="*/ 6894286 w 7719786"/>
              <a:gd name="connsiteY10" fmla="*/ 1117600 h 5132617"/>
              <a:gd name="connsiteX11" fmla="*/ 6966857 w 7719786"/>
              <a:gd name="connsiteY11" fmla="*/ 1262743 h 5132617"/>
              <a:gd name="connsiteX12" fmla="*/ 6865257 w 7719786"/>
              <a:gd name="connsiteY12" fmla="*/ 1277257 h 5132617"/>
              <a:gd name="connsiteX13" fmla="*/ 6865257 w 7719786"/>
              <a:gd name="connsiteY13" fmla="*/ 1422400 h 5132617"/>
              <a:gd name="connsiteX14" fmla="*/ 6894286 w 7719786"/>
              <a:gd name="connsiteY14" fmla="*/ 1524000 h 5132617"/>
              <a:gd name="connsiteX15" fmla="*/ 6908800 w 7719786"/>
              <a:gd name="connsiteY15" fmla="*/ 1582057 h 5132617"/>
              <a:gd name="connsiteX16" fmla="*/ 6792686 w 7719786"/>
              <a:gd name="connsiteY16" fmla="*/ 1654629 h 5132617"/>
              <a:gd name="connsiteX17" fmla="*/ 6662057 w 7719786"/>
              <a:gd name="connsiteY17" fmla="*/ 1770743 h 5132617"/>
              <a:gd name="connsiteX18" fmla="*/ 6691086 w 7719786"/>
              <a:gd name="connsiteY18" fmla="*/ 1872343 h 5132617"/>
              <a:gd name="connsiteX19" fmla="*/ 6662057 w 7719786"/>
              <a:gd name="connsiteY19" fmla="*/ 1944915 h 5132617"/>
              <a:gd name="connsiteX20" fmla="*/ 6691086 w 7719786"/>
              <a:gd name="connsiteY20" fmla="*/ 2017486 h 5132617"/>
              <a:gd name="connsiteX21" fmla="*/ 6663221 w 7719786"/>
              <a:gd name="connsiteY21" fmla="*/ 2073216 h 5132617"/>
              <a:gd name="connsiteX22" fmla="*/ 6989536 w 7719786"/>
              <a:gd name="connsiteY22" fmla="*/ 2080985 h 5132617"/>
              <a:gd name="connsiteX23" fmla="*/ 7046686 w 7719786"/>
              <a:gd name="connsiteY23" fmla="*/ 2157185 h 5132617"/>
              <a:gd name="connsiteX24" fmla="*/ 7084786 w 7719786"/>
              <a:gd name="connsiteY24" fmla="*/ 2442935 h 5132617"/>
              <a:gd name="connsiteX25" fmla="*/ 7065790 w 7719786"/>
              <a:gd name="connsiteY25" fmla="*/ 2467113 h 5132617"/>
              <a:gd name="connsiteX26" fmla="*/ 7066643 w 7719786"/>
              <a:gd name="connsiteY26" fmla="*/ 2476503 h 5132617"/>
              <a:gd name="connsiteX27" fmla="*/ 7153729 w 7719786"/>
              <a:gd name="connsiteY27" fmla="*/ 2607131 h 5132617"/>
              <a:gd name="connsiteX28" fmla="*/ 7139215 w 7719786"/>
              <a:gd name="connsiteY28" fmla="*/ 2708731 h 5132617"/>
              <a:gd name="connsiteX29" fmla="*/ 7124700 w 7719786"/>
              <a:gd name="connsiteY29" fmla="*/ 2839360 h 5132617"/>
              <a:gd name="connsiteX30" fmla="*/ 7153729 w 7719786"/>
              <a:gd name="connsiteY30" fmla="*/ 2969989 h 5132617"/>
              <a:gd name="connsiteX31" fmla="*/ 7182757 w 7719786"/>
              <a:gd name="connsiteY31" fmla="*/ 3086103 h 5132617"/>
              <a:gd name="connsiteX32" fmla="*/ 7124700 w 7719786"/>
              <a:gd name="connsiteY32" fmla="*/ 3245760 h 5132617"/>
              <a:gd name="connsiteX33" fmla="*/ 7124700 w 7719786"/>
              <a:gd name="connsiteY33" fmla="*/ 3361874 h 5132617"/>
              <a:gd name="connsiteX34" fmla="*/ 6994072 w 7719786"/>
              <a:gd name="connsiteY34" fmla="*/ 3434446 h 5132617"/>
              <a:gd name="connsiteX35" fmla="*/ 6892472 w 7719786"/>
              <a:gd name="connsiteY35" fmla="*/ 3521531 h 5132617"/>
              <a:gd name="connsiteX36" fmla="*/ 6790872 w 7719786"/>
              <a:gd name="connsiteY36" fmla="*/ 3550560 h 5132617"/>
              <a:gd name="connsiteX37" fmla="*/ 6558643 w 7719786"/>
              <a:gd name="connsiteY37" fmla="*/ 3637646 h 5132617"/>
              <a:gd name="connsiteX38" fmla="*/ 6413500 w 7719786"/>
              <a:gd name="connsiteY38" fmla="*/ 3739246 h 5132617"/>
              <a:gd name="connsiteX39" fmla="*/ 6369957 w 7719786"/>
              <a:gd name="connsiteY39" fmla="*/ 3869874 h 5132617"/>
              <a:gd name="connsiteX40" fmla="*/ 6369957 w 7719786"/>
              <a:gd name="connsiteY40" fmla="*/ 3985989 h 5132617"/>
              <a:gd name="connsiteX41" fmla="*/ 6355443 w 7719786"/>
              <a:gd name="connsiteY41" fmla="*/ 4044046 h 5132617"/>
              <a:gd name="connsiteX42" fmla="*/ 7269843 w 7719786"/>
              <a:gd name="connsiteY42" fmla="*/ 3840846 h 5132617"/>
              <a:gd name="connsiteX43" fmla="*/ 7414986 w 7719786"/>
              <a:gd name="connsiteY43" fmla="*/ 3884389 h 5132617"/>
              <a:gd name="connsiteX44" fmla="*/ 7516586 w 7719786"/>
              <a:gd name="connsiteY44" fmla="*/ 3927931 h 5132617"/>
              <a:gd name="connsiteX45" fmla="*/ 7647215 w 7719786"/>
              <a:gd name="connsiteY45" fmla="*/ 3927931 h 5132617"/>
              <a:gd name="connsiteX46" fmla="*/ 7632700 w 7719786"/>
              <a:gd name="connsiteY46" fmla="*/ 4087589 h 5132617"/>
              <a:gd name="connsiteX47" fmla="*/ 7676243 w 7719786"/>
              <a:gd name="connsiteY47" fmla="*/ 4145646 h 5132617"/>
              <a:gd name="connsiteX48" fmla="*/ 7589157 w 7719786"/>
              <a:gd name="connsiteY48" fmla="*/ 4203703 h 5132617"/>
              <a:gd name="connsiteX49" fmla="*/ 7690757 w 7719786"/>
              <a:gd name="connsiteY49" fmla="*/ 4247246 h 5132617"/>
              <a:gd name="connsiteX50" fmla="*/ 7632700 w 7719786"/>
              <a:gd name="connsiteY50" fmla="*/ 4334331 h 5132617"/>
              <a:gd name="connsiteX51" fmla="*/ 7719786 w 7719786"/>
              <a:gd name="connsiteY51" fmla="*/ 4377874 h 5132617"/>
              <a:gd name="connsiteX52" fmla="*/ 7589157 w 7719786"/>
              <a:gd name="connsiteY52" fmla="*/ 4435931 h 5132617"/>
              <a:gd name="connsiteX53" fmla="*/ 7690757 w 7719786"/>
              <a:gd name="connsiteY53" fmla="*/ 4450446 h 5132617"/>
              <a:gd name="connsiteX54" fmla="*/ 7414986 w 7719786"/>
              <a:gd name="connsiteY54" fmla="*/ 4624617 h 5132617"/>
              <a:gd name="connsiteX55" fmla="*/ 7400472 w 7719786"/>
              <a:gd name="connsiteY55" fmla="*/ 4682674 h 5132617"/>
              <a:gd name="connsiteX56" fmla="*/ 6994072 w 7719786"/>
              <a:gd name="connsiteY56" fmla="*/ 4784274 h 5132617"/>
              <a:gd name="connsiteX57" fmla="*/ 6326415 w 7719786"/>
              <a:gd name="connsiteY57" fmla="*/ 4943931 h 5132617"/>
              <a:gd name="connsiteX58" fmla="*/ 5818415 w 7719786"/>
              <a:gd name="connsiteY58" fmla="*/ 5031017 h 5132617"/>
              <a:gd name="connsiteX59" fmla="*/ 5412015 w 7719786"/>
              <a:gd name="connsiteY59" fmla="*/ 5118103 h 5132617"/>
              <a:gd name="connsiteX60" fmla="*/ 4976586 w 7719786"/>
              <a:gd name="connsiteY60" fmla="*/ 5132617 h 5132617"/>
              <a:gd name="connsiteX61" fmla="*/ 4352472 w 7719786"/>
              <a:gd name="connsiteY61" fmla="*/ 5045531 h 5132617"/>
              <a:gd name="connsiteX62" fmla="*/ 3263900 w 7719786"/>
              <a:gd name="connsiteY62" fmla="*/ 4972960 h 5132617"/>
              <a:gd name="connsiteX63" fmla="*/ 2596243 w 7719786"/>
              <a:gd name="connsiteY63" fmla="*/ 4943931 h 5132617"/>
              <a:gd name="connsiteX64" fmla="*/ 2494643 w 7719786"/>
              <a:gd name="connsiteY64" fmla="*/ 4885874 h 5132617"/>
              <a:gd name="connsiteX65" fmla="*/ 2189844 w 7719786"/>
              <a:gd name="connsiteY65" fmla="*/ 4929417 h 5132617"/>
              <a:gd name="connsiteX66" fmla="*/ 2015672 w 7719786"/>
              <a:gd name="connsiteY66" fmla="*/ 4929417 h 5132617"/>
              <a:gd name="connsiteX67" fmla="*/ 1885043 w 7719786"/>
              <a:gd name="connsiteY67" fmla="*/ 4900389 h 5132617"/>
              <a:gd name="connsiteX68" fmla="*/ 1922337 w 7719786"/>
              <a:gd name="connsiteY68" fmla="*/ 4867757 h 5132617"/>
              <a:gd name="connsiteX69" fmla="*/ 1293586 w 7719786"/>
              <a:gd name="connsiteY69" fmla="*/ 4919435 h 5132617"/>
              <a:gd name="connsiteX70" fmla="*/ 1484086 w 7719786"/>
              <a:gd name="connsiteY70" fmla="*/ 4786085 h 5132617"/>
              <a:gd name="connsiteX71" fmla="*/ 1541236 w 7719786"/>
              <a:gd name="connsiteY71" fmla="*/ 4614635 h 5132617"/>
              <a:gd name="connsiteX72" fmla="*/ 1522467 w 7719786"/>
              <a:gd name="connsiteY72" fmla="*/ 4597743 h 5132617"/>
              <a:gd name="connsiteX73" fmla="*/ 1524000 w 7719786"/>
              <a:gd name="connsiteY73" fmla="*/ 4601028 h 5132617"/>
              <a:gd name="connsiteX74" fmla="*/ 1349829 w 7719786"/>
              <a:gd name="connsiteY74" fmla="*/ 4499428 h 5132617"/>
              <a:gd name="connsiteX75" fmla="*/ 1262743 w 7719786"/>
              <a:gd name="connsiteY75" fmla="*/ 4441371 h 5132617"/>
              <a:gd name="connsiteX76" fmla="*/ 1146629 w 7719786"/>
              <a:gd name="connsiteY76" fmla="*/ 4426856 h 5132617"/>
              <a:gd name="connsiteX77" fmla="*/ 1074057 w 7719786"/>
              <a:gd name="connsiteY77" fmla="*/ 4325256 h 5132617"/>
              <a:gd name="connsiteX78" fmla="*/ 943429 w 7719786"/>
              <a:gd name="connsiteY78" fmla="*/ 4281714 h 5132617"/>
              <a:gd name="connsiteX79" fmla="*/ 783772 w 7719786"/>
              <a:gd name="connsiteY79" fmla="*/ 4194628 h 5132617"/>
              <a:gd name="connsiteX80" fmla="*/ 522515 w 7719786"/>
              <a:gd name="connsiteY80" fmla="*/ 4238171 h 5132617"/>
              <a:gd name="connsiteX81" fmla="*/ 406400 w 7719786"/>
              <a:gd name="connsiteY81" fmla="*/ 4136571 h 5132617"/>
              <a:gd name="connsiteX82" fmla="*/ 261257 w 7719786"/>
              <a:gd name="connsiteY82" fmla="*/ 4136571 h 5132617"/>
              <a:gd name="connsiteX83" fmla="*/ 319315 w 7719786"/>
              <a:gd name="connsiteY83" fmla="*/ 4063999 h 5132617"/>
              <a:gd name="connsiteX84" fmla="*/ 159657 w 7719786"/>
              <a:gd name="connsiteY84" fmla="*/ 4005942 h 5132617"/>
              <a:gd name="connsiteX85" fmla="*/ 116115 w 7719786"/>
              <a:gd name="connsiteY85" fmla="*/ 3904342 h 5132617"/>
              <a:gd name="connsiteX86" fmla="*/ 0 w 7719786"/>
              <a:gd name="connsiteY86" fmla="*/ 3759199 h 5132617"/>
              <a:gd name="connsiteX87" fmla="*/ 58057 w 7719786"/>
              <a:gd name="connsiteY87" fmla="*/ 3599542 h 5132617"/>
              <a:gd name="connsiteX88" fmla="*/ 130629 w 7719786"/>
              <a:gd name="connsiteY88" fmla="*/ 3526971 h 5132617"/>
              <a:gd name="connsiteX89" fmla="*/ 203200 w 7719786"/>
              <a:gd name="connsiteY89" fmla="*/ 3396342 h 5132617"/>
              <a:gd name="connsiteX90" fmla="*/ 246743 w 7719786"/>
              <a:gd name="connsiteY90" fmla="*/ 3309256 h 5132617"/>
              <a:gd name="connsiteX91" fmla="*/ 449943 w 7719786"/>
              <a:gd name="connsiteY91" fmla="*/ 3207656 h 5132617"/>
              <a:gd name="connsiteX92" fmla="*/ 638629 w 7719786"/>
              <a:gd name="connsiteY92" fmla="*/ 3135085 h 5132617"/>
              <a:gd name="connsiteX93" fmla="*/ 804101 w 7719786"/>
              <a:gd name="connsiteY93" fmla="*/ 3079928 h 5132617"/>
              <a:gd name="connsiteX94" fmla="*/ 818695 w 7719786"/>
              <a:gd name="connsiteY94" fmla="*/ 3060226 h 5132617"/>
              <a:gd name="connsiteX95" fmla="*/ 928915 w 7719786"/>
              <a:gd name="connsiteY95" fmla="*/ 1669143 h 5132617"/>
              <a:gd name="connsiteX96" fmla="*/ 899886 w 7719786"/>
              <a:gd name="connsiteY96" fmla="*/ 1596572 h 5132617"/>
              <a:gd name="connsiteX97" fmla="*/ 798286 w 7719786"/>
              <a:gd name="connsiteY97" fmla="*/ 1451429 h 5132617"/>
              <a:gd name="connsiteX98" fmla="*/ 740229 w 7719786"/>
              <a:gd name="connsiteY98" fmla="*/ 1422400 h 5132617"/>
              <a:gd name="connsiteX99" fmla="*/ 740229 w 7719786"/>
              <a:gd name="connsiteY99" fmla="*/ 1320800 h 5132617"/>
              <a:gd name="connsiteX100" fmla="*/ 783772 w 7719786"/>
              <a:gd name="connsiteY100" fmla="*/ 1248229 h 5132617"/>
              <a:gd name="connsiteX101" fmla="*/ 841829 w 7719786"/>
              <a:gd name="connsiteY101" fmla="*/ 1161143 h 5132617"/>
              <a:gd name="connsiteX102" fmla="*/ 812800 w 7719786"/>
              <a:gd name="connsiteY102" fmla="*/ 1088572 h 5132617"/>
              <a:gd name="connsiteX103" fmla="*/ 899886 w 7719786"/>
              <a:gd name="connsiteY103" fmla="*/ 1074057 h 5132617"/>
              <a:gd name="connsiteX104" fmla="*/ 914400 w 7719786"/>
              <a:gd name="connsiteY104" fmla="*/ 1016000 h 5132617"/>
              <a:gd name="connsiteX105" fmla="*/ 1698172 w 7719786"/>
              <a:gd name="connsiteY105" fmla="*/ 682172 h 5132617"/>
              <a:gd name="connsiteX106" fmla="*/ 1582057 w 7719786"/>
              <a:gd name="connsiteY106" fmla="*/ 653143 h 5132617"/>
              <a:gd name="connsiteX107" fmla="*/ 1654629 w 7719786"/>
              <a:gd name="connsiteY107" fmla="*/ 609600 h 5132617"/>
              <a:gd name="connsiteX108" fmla="*/ 1698172 w 7719786"/>
              <a:gd name="connsiteY108" fmla="*/ 595086 h 5132617"/>
              <a:gd name="connsiteX109" fmla="*/ 1669143 w 7719786"/>
              <a:gd name="connsiteY109" fmla="*/ 551543 h 5132617"/>
              <a:gd name="connsiteX110" fmla="*/ 1727200 w 7719786"/>
              <a:gd name="connsiteY110" fmla="*/ 493486 h 5132617"/>
              <a:gd name="connsiteX111" fmla="*/ 1973943 w 7719786"/>
              <a:gd name="connsiteY111" fmla="*/ 449943 h 5132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7719786" h="5132617">
                <a:moveTo>
                  <a:pt x="6052457" y="0"/>
                </a:moveTo>
                <a:lnTo>
                  <a:pt x="6168572" y="72572"/>
                </a:lnTo>
                <a:lnTo>
                  <a:pt x="6342743" y="87086"/>
                </a:lnTo>
                <a:lnTo>
                  <a:pt x="6342743" y="319315"/>
                </a:lnTo>
                <a:lnTo>
                  <a:pt x="6444343" y="420915"/>
                </a:lnTo>
                <a:lnTo>
                  <a:pt x="6415315" y="522515"/>
                </a:lnTo>
                <a:lnTo>
                  <a:pt x="6502400" y="653143"/>
                </a:lnTo>
                <a:lnTo>
                  <a:pt x="6647543" y="653143"/>
                </a:lnTo>
                <a:lnTo>
                  <a:pt x="6763657" y="899886"/>
                </a:lnTo>
                <a:lnTo>
                  <a:pt x="6923315" y="1030515"/>
                </a:lnTo>
                <a:lnTo>
                  <a:pt x="6894286" y="1117600"/>
                </a:lnTo>
                <a:lnTo>
                  <a:pt x="6966857" y="1262743"/>
                </a:lnTo>
                <a:lnTo>
                  <a:pt x="6865257" y="1277257"/>
                </a:lnTo>
                <a:lnTo>
                  <a:pt x="6865257" y="1422400"/>
                </a:lnTo>
                <a:lnTo>
                  <a:pt x="6894286" y="1524000"/>
                </a:lnTo>
                <a:lnTo>
                  <a:pt x="6908800" y="1582057"/>
                </a:lnTo>
                <a:lnTo>
                  <a:pt x="6792686" y="1654629"/>
                </a:lnTo>
                <a:lnTo>
                  <a:pt x="6662057" y="1770743"/>
                </a:lnTo>
                <a:lnTo>
                  <a:pt x="6691086" y="1872343"/>
                </a:lnTo>
                <a:lnTo>
                  <a:pt x="6662057" y="1944915"/>
                </a:lnTo>
                <a:lnTo>
                  <a:pt x="6691086" y="2017486"/>
                </a:lnTo>
                <a:lnTo>
                  <a:pt x="6663221" y="2073216"/>
                </a:lnTo>
                <a:lnTo>
                  <a:pt x="6989536" y="2080985"/>
                </a:lnTo>
                <a:lnTo>
                  <a:pt x="7046686" y="2157185"/>
                </a:lnTo>
                <a:lnTo>
                  <a:pt x="7084786" y="2442935"/>
                </a:lnTo>
                <a:lnTo>
                  <a:pt x="7065790" y="2467113"/>
                </a:lnTo>
                <a:lnTo>
                  <a:pt x="7066643" y="2476503"/>
                </a:lnTo>
                <a:lnTo>
                  <a:pt x="7153729" y="2607131"/>
                </a:lnTo>
                <a:lnTo>
                  <a:pt x="7139215" y="2708731"/>
                </a:lnTo>
                <a:lnTo>
                  <a:pt x="7124700" y="2839360"/>
                </a:lnTo>
                <a:lnTo>
                  <a:pt x="7153729" y="2969989"/>
                </a:lnTo>
                <a:lnTo>
                  <a:pt x="7182757" y="3086103"/>
                </a:lnTo>
                <a:lnTo>
                  <a:pt x="7124700" y="3245760"/>
                </a:lnTo>
                <a:lnTo>
                  <a:pt x="7124700" y="3361874"/>
                </a:lnTo>
                <a:lnTo>
                  <a:pt x="6994072" y="3434446"/>
                </a:lnTo>
                <a:lnTo>
                  <a:pt x="6892472" y="3521531"/>
                </a:lnTo>
                <a:lnTo>
                  <a:pt x="6790872" y="3550560"/>
                </a:lnTo>
                <a:lnTo>
                  <a:pt x="6558643" y="3637646"/>
                </a:lnTo>
                <a:lnTo>
                  <a:pt x="6413500" y="3739246"/>
                </a:lnTo>
                <a:lnTo>
                  <a:pt x="6369957" y="3869874"/>
                </a:lnTo>
                <a:lnTo>
                  <a:pt x="6369957" y="3985989"/>
                </a:lnTo>
                <a:lnTo>
                  <a:pt x="6355443" y="4044046"/>
                </a:lnTo>
                <a:lnTo>
                  <a:pt x="7269843" y="3840846"/>
                </a:lnTo>
                <a:lnTo>
                  <a:pt x="7414986" y="3884389"/>
                </a:lnTo>
                <a:lnTo>
                  <a:pt x="7516586" y="3927931"/>
                </a:lnTo>
                <a:lnTo>
                  <a:pt x="7647215" y="3927931"/>
                </a:lnTo>
                <a:lnTo>
                  <a:pt x="7632700" y="4087589"/>
                </a:lnTo>
                <a:lnTo>
                  <a:pt x="7676243" y="4145646"/>
                </a:lnTo>
                <a:lnTo>
                  <a:pt x="7589157" y="4203703"/>
                </a:lnTo>
                <a:lnTo>
                  <a:pt x="7690757" y="4247246"/>
                </a:lnTo>
                <a:lnTo>
                  <a:pt x="7632700" y="4334331"/>
                </a:lnTo>
                <a:lnTo>
                  <a:pt x="7719786" y="4377874"/>
                </a:lnTo>
                <a:lnTo>
                  <a:pt x="7589157" y="4435931"/>
                </a:lnTo>
                <a:lnTo>
                  <a:pt x="7690757" y="4450446"/>
                </a:lnTo>
                <a:lnTo>
                  <a:pt x="7414986" y="4624617"/>
                </a:lnTo>
                <a:lnTo>
                  <a:pt x="7400472" y="4682674"/>
                </a:lnTo>
                <a:lnTo>
                  <a:pt x="6994072" y="4784274"/>
                </a:lnTo>
                <a:lnTo>
                  <a:pt x="6326415" y="4943931"/>
                </a:lnTo>
                <a:lnTo>
                  <a:pt x="5818415" y="5031017"/>
                </a:lnTo>
                <a:lnTo>
                  <a:pt x="5412015" y="5118103"/>
                </a:lnTo>
                <a:lnTo>
                  <a:pt x="4976586" y="5132617"/>
                </a:lnTo>
                <a:lnTo>
                  <a:pt x="4352472" y="5045531"/>
                </a:lnTo>
                <a:lnTo>
                  <a:pt x="3263900" y="4972960"/>
                </a:lnTo>
                <a:lnTo>
                  <a:pt x="2596243" y="4943931"/>
                </a:lnTo>
                <a:lnTo>
                  <a:pt x="2494643" y="4885874"/>
                </a:lnTo>
                <a:lnTo>
                  <a:pt x="2189844" y="4929417"/>
                </a:lnTo>
                <a:lnTo>
                  <a:pt x="2015672" y="4929417"/>
                </a:lnTo>
                <a:lnTo>
                  <a:pt x="1885043" y="4900389"/>
                </a:lnTo>
                <a:lnTo>
                  <a:pt x="1922337" y="4867757"/>
                </a:lnTo>
                <a:lnTo>
                  <a:pt x="1293586" y="4919435"/>
                </a:lnTo>
                <a:lnTo>
                  <a:pt x="1484086" y="4786085"/>
                </a:lnTo>
                <a:lnTo>
                  <a:pt x="1541236" y="4614635"/>
                </a:lnTo>
                <a:lnTo>
                  <a:pt x="1522467" y="4597743"/>
                </a:lnTo>
                <a:lnTo>
                  <a:pt x="1524000" y="4601028"/>
                </a:lnTo>
                <a:lnTo>
                  <a:pt x="1349829" y="4499428"/>
                </a:lnTo>
                <a:lnTo>
                  <a:pt x="1262743" y="4441371"/>
                </a:lnTo>
                <a:lnTo>
                  <a:pt x="1146629" y="4426856"/>
                </a:lnTo>
                <a:lnTo>
                  <a:pt x="1074057" y="4325256"/>
                </a:lnTo>
                <a:lnTo>
                  <a:pt x="943429" y="4281714"/>
                </a:lnTo>
                <a:lnTo>
                  <a:pt x="783772" y="4194628"/>
                </a:lnTo>
                <a:lnTo>
                  <a:pt x="522515" y="4238171"/>
                </a:lnTo>
                <a:lnTo>
                  <a:pt x="406400" y="4136571"/>
                </a:lnTo>
                <a:lnTo>
                  <a:pt x="261257" y="4136571"/>
                </a:lnTo>
                <a:lnTo>
                  <a:pt x="319315" y="4063999"/>
                </a:lnTo>
                <a:lnTo>
                  <a:pt x="159657" y="4005942"/>
                </a:lnTo>
                <a:lnTo>
                  <a:pt x="116115" y="3904342"/>
                </a:lnTo>
                <a:lnTo>
                  <a:pt x="0" y="3759199"/>
                </a:lnTo>
                <a:lnTo>
                  <a:pt x="58057" y="3599542"/>
                </a:lnTo>
                <a:lnTo>
                  <a:pt x="130629" y="3526971"/>
                </a:lnTo>
                <a:lnTo>
                  <a:pt x="203200" y="3396342"/>
                </a:lnTo>
                <a:lnTo>
                  <a:pt x="246743" y="3309256"/>
                </a:lnTo>
                <a:lnTo>
                  <a:pt x="449943" y="3207656"/>
                </a:lnTo>
                <a:lnTo>
                  <a:pt x="638629" y="3135085"/>
                </a:lnTo>
                <a:lnTo>
                  <a:pt x="804101" y="3079928"/>
                </a:lnTo>
                <a:lnTo>
                  <a:pt x="818695" y="3060226"/>
                </a:lnTo>
                <a:lnTo>
                  <a:pt x="928915" y="1669143"/>
                </a:lnTo>
                <a:lnTo>
                  <a:pt x="899886" y="1596572"/>
                </a:lnTo>
                <a:lnTo>
                  <a:pt x="798286" y="1451429"/>
                </a:lnTo>
                <a:lnTo>
                  <a:pt x="740229" y="1422400"/>
                </a:lnTo>
                <a:lnTo>
                  <a:pt x="740229" y="1320800"/>
                </a:lnTo>
                <a:lnTo>
                  <a:pt x="783772" y="1248229"/>
                </a:lnTo>
                <a:lnTo>
                  <a:pt x="841829" y="1161143"/>
                </a:lnTo>
                <a:lnTo>
                  <a:pt x="812800" y="1088572"/>
                </a:lnTo>
                <a:lnTo>
                  <a:pt x="899886" y="1074057"/>
                </a:lnTo>
                <a:lnTo>
                  <a:pt x="914400" y="1016000"/>
                </a:lnTo>
                <a:lnTo>
                  <a:pt x="1698172" y="682172"/>
                </a:lnTo>
                <a:lnTo>
                  <a:pt x="1582057" y="653143"/>
                </a:lnTo>
                <a:lnTo>
                  <a:pt x="1654629" y="609600"/>
                </a:lnTo>
                <a:lnTo>
                  <a:pt x="1698172" y="595086"/>
                </a:lnTo>
                <a:lnTo>
                  <a:pt x="1669143" y="551543"/>
                </a:lnTo>
                <a:lnTo>
                  <a:pt x="1727200" y="493486"/>
                </a:lnTo>
                <a:lnTo>
                  <a:pt x="1973943" y="449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91956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310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EE71C-A9FC-4DD6-99AF-4DE94C093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055CB-18B8-4D8E-9969-E220713C1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FA69B-42D4-4C21-8DF1-E77AF68CB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944-9695-4738-B56A-22332E83A220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6E212A-780B-4DC2-A537-D81B81DB1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CC032-B99B-485F-B5EA-571C247AA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95C84-7EF8-401B-B877-47642F56B6D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2802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A40D6-BFA6-4191-B3A3-9AF790971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B6ED4-CF02-4BB2-BC6A-F1BA651A96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B856A0-1FD3-4D9D-8B6E-423B91ECBC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420C9F-7EBB-43E2-965E-365C08D2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944-9695-4738-B56A-22332E83A220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57F148-89C3-4D39-B78A-16AA53573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EE1F73-75AD-4C34-8F44-ED63A257B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95C84-7EF8-401B-B877-47642F56B6D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3398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A5302-34FF-4048-B013-C0B5054F6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473A09-2F32-4260-93E9-033BFCD6BA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7B0762-4EDD-4231-B62D-62F7DDDB4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0099A7-D989-43D6-AE94-F8776D87F1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902A8E-FB38-49E4-85BF-BFB4FD4B9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F316D-889B-48CC-A3C5-AE4194B8C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944-9695-4738-B56A-22332E83A220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384DFE-93B9-44EA-B9F2-C87D76758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ADCFFB-0AAB-4A5E-B01F-F2B73B324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95C84-7EF8-401B-B877-47642F56B6D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935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F5C62-A1FE-4297-B37D-A98C7AFB4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8D073C-0501-4893-AC23-8E5FEB3FE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944-9695-4738-B56A-22332E83A220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76C177-EF1B-4E77-A1C0-604C1082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72925-6AD3-41B2-9139-D9A0B7F7A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95C84-7EF8-401B-B877-47642F56B6D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3982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EDD795C-7BB5-4719-8564-E2F1ECC18E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8121" y="453135"/>
            <a:ext cx="5666628" cy="5951731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1404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9" dur="4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EDD795C-7BB5-4719-8564-E2F1ECC18E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91050" y="0"/>
            <a:ext cx="7600950" cy="68580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78297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9" dur="4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04E782-A71B-47A6-9B4A-899D64D5A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812789-B602-4A17-812F-CAE66E15B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73067-5FEE-4351-92BC-9DE057B45B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14944-9695-4738-B56A-22332E83A220}" type="datetimeFigureOut">
              <a:rPr lang="id-ID" smtClean="0"/>
              <a:t>15/08/2017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BD2F8-FFF5-44D6-91FD-65260CD39C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5D6F4-E848-4C59-9204-48EFFD41D8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95C84-7EF8-401B-B877-47642F56B6D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609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5" r:id="rId9"/>
    <p:sldLayoutId id="2147483662" r:id="rId10"/>
    <p:sldLayoutId id="2147483663" r:id="rId11"/>
    <p:sldLayoutId id="2147483664" r:id="rId12"/>
    <p:sldLayoutId id="2147483661" r:id="rId13"/>
    <p:sldLayoutId id="2147483656" r:id="rId14"/>
    <p:sldLayoutId id="2147483657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26" Type="http://schemas.microsoft.com/office/2007/relationships/diagramDrawing" Target="../diagrams/drawing5.xml"/><Relationship Id="rId3" Type="http://schemas.openxmlformats.org/officeDocument/2006/relationships/diagramLayout" Target="../diagrams/layout1.xml"/><Relationship Id="rId21" Type="http://schemas.microsoft.com/office/2007/relationships/diagramDrawing" Target="../diagrams/drawing4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5" Type="http://schemas.openxmlformats.org/officeDocument/2006/relationships/diagramColors" Target="../diagrams/colors5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29" Type="http://schemas.openxmlformats.org/officeDocument/2006/relationships/diagramQuickStyle" Target="../diagrams/quickStyle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24" Type="http://schemas.openxmlformats.org/officeDocument/2006/relationships/diagramQuickStyle" Target="../diagrams/quickStyle5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23" Type="http://schemas.openxmlformats.org/officeDocument/2006/relationships/diagramLayout" Target="../diagrams/layout5.xml"/><Relationship Id="rId28" Type="http://schemas.openxmlformats.org/officeDocument/2006/relationships/diagramLayout" Target="../diagrams/layout6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31" Type="http://schemas.microsoft.com/office/2007/relationships/diagramDrawing" Target="../diagrams/drawing6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Relationship Id="rId22" Type="http://schemas.openxmlformats.org/officeDocument/2006/relationships/diagramData" Target="../diagrams/data5.xml"/><Relationship Id="rId27" Type="http://schemas.openxmlformats.org/officeDocument/2006/relationships/diagramData" Target="../diagrams/data6.xml"/><Relationship Id="rId30" Type="http://schemas.openxmlformats.org/officeDocument/2006/relationships/diagramColors" Target="../diagrams/colors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" descr="A view of a city&#10;&#10;Description generated with very high confidence">
            <a:extLst>
              <a:ext uri="{FF2B5EF4-FFF2-40B4-BE49-F238E27FC236}">
                <a16:creationId xmlns:a16="http://schemas.microsoft.com/office/drawing/2014/main" id="{75825316-0454-4ACF-8262-47F62258D6F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LEVIDIO">
            <a:extLst>
              <a:ext uri="{FF2B5EF4-FFF2-40B4-BE49-F238E27FC236}">
                <a16:creationId xmlns:a16="http://schemas.microsoft.com/office/drawing/2014/main" id="{86793083-77AA-447C-8153-DC543F9313E3}"/>
              </a:ext>
            </a:extLst>
          </p:cNvPr>
          <p:cNvSpPr txBox="1"/>
          <p:nvPr/>
        </p:nvSpPr>
        <p:spPr>
          <a:xfrm>
            <a:off x="3466913" y="2133686"/>
            <a:ext cx="5258171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12000" dirty="0">
                <a:solidFill>
                  <a:schemeClr val="bg1"/>
                </a:solidFill>
                <a:latin typeface="Raleway ExtraBold" panose="020B0003030101060003" pitchFamily="34" charset="0"/>
              </a:rPr>
              <a:t>levidio</a:t>
            </a:r>
          </a:p>
        </p:txBody>
      </p:sp>
      <p:sp>
        <p:nvSpPr>
          <p:cNvPr id="6" name="CINEMAGIC PRESENTATION">
            <a:extLst>
              <a:ext uri="{FF2B5EF4-FFF2-40B4-BE49-F238E27FC236}">
                <a16:creationId xmlns:a16="http://schemas.microsoft.com/office/drawing/2014/main" id="{BCFFB788-FA22-4698-BC03-34473BB87D9E}"/>
              </a:ext>
            </a:extLst>
          </p:cNvPr>
          <p:cNvSpPr txBox="1"/>
          <p:nvPr/>
        </p:nvSpPr>
        <p:spPr>
          <a:xfrm>
            <a:off x="2546792" y="3841845"/>
            <a:ext cx="7098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400" spc="1000" dirty="0">
                <a:solidFill>
                  <a:schemeClr val="bg1"/>
                </a:solidFill>
                <a:latin typeface="Raleway Light" panose="020B0403030101060003" pitchFamily="34" charset="0"/>
              </a:rPr>
              <a:t>CINEMAGIC PRESENTATION</a:t>
            </a:r>
          </a:p>
        </p:txBody>
      </p:sp>
      <p:sp>
        <p:nvSpPr>
          <p:cNvPr id="7" name="TRANSITIONS">
            <a:extLst>
              <a:ext uri="{FF2B5EF4-FFF2-40B4-BE49-F238E27FC236}">
                <a16:creationId xmlns:a16="http://schemas.microsoft.com/office/drawing/2014/main" id="{7A96669F-B220-4984-A31F-E0F0263EAB3D}"/>
              </a:ext>
            </a:extLst>
          </p:cNvPr>
          <p:cNvSpPr/>
          <p:nvPr/>
        </p:nvSpPr>
        <p:spPr>
          <a:xfrm>
            <a:off x="-1" y="0"/>
            <a:ext cx="4011562" cy="4710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TRANSITIONS">
            <a:extLst>
              <a:ext uri="{FF2B5EF4-FFF2-40B4-BE49-F238E27FC236}">
                <a16:creationId xmlns:a16="http://schemas.microsoft.com/office/drawing/2014/main" id="{C8AEE588-4591-486B-9278-78D5A44BCB77}"/>
              </a:ext>
            </a:extLst>
          </p:cNvPr>
          <p:cNvSpPr/>
          <p:nvPr/>
        </p:nvSpPr>
        <p:spPr>
          <a:xfrm>
            <a:off x="4011561" y="2235074"/>
            <a:ext cx="4011562" cy="4710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TRANSITIONS">
            <a:extLst>
              <a:ext uri="{FF2B5EF4-FFF2-40B4-BE49-F238E27FC236}">
                <a16:creationId xmlns:a16="http://schemas.microsoft.com/office/drawing/2014/main" id="{23698202-3A81-4F18-8BA2-2CA334C2EF8C}"/>
              </a:ext>
            </a:extLst>
          </p:cNvPr>
          <p:cNvSpPr/>
          <p:nvPr/>
        </p:nvSpPr>
        <p:spPr>
          <a:xfrm>
            <a:off x="8017800" y="-1"/>
            <a:ext cx="4174200" cy="4710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TRANSITIONS">
            <a:extLst>
              <a:ext uri="{FF2B5EF4-FFF2-40B4-BE49-F238E27FC236}">
                <a16:creationId xmlns:a16="http://schemas.microsoft.com/office/drawing/2014/main" id="{D46E9ACF-51FE-4AD8-88A8-456E43524241}"/>
              </a:ext>
            </a:extLst>
          </p:cNvPr>
          <p:cNvSpPr/>
          <p:nvPr/>
        </p:nvSpPr>
        <p:spPr>
          <a:xfrm>
            <a:off x="4008900" y="0"/>
            <a:ext cx="4174200" cy="4710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TRANSITIONS">
            <a:extLst>
              <a:ext uri="{FF2B5EF4-FFF2-40B4-BE49-F238E27FC236}">
                <a16:creationId xmlns:a16="http://schemas.microsoft.com/office/drawing/2014/main" id="{89E51381-8CE9-45CC-BB3F-515AE82A4D37}"/>
              </a:ext>
            </a:extLst>
          </p:cNvPr>
          <p:cNvSpPr/>
          <p:nvPr/>
        </p:nvSpPr>
        <p:spPr>
          <a:xfrm>
            <a:off x="7618537" y="4420985"/>
            <a:ext cx="4570801" cy="24806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TRANSITIONS">
            <a:extLst>
              <a:ext uri="{FF2B5EF4-FFF2-40B4-BE49-F238E27FC236}">
                <a16:creationId xmlns:a16="http://schemas.microsoft.com/office/drawing/2014/main" id="{041B81BB-05FC-453D-8148-0D62A4F9C3DA}"/>
              </a:ext>
            </a:extLst>
          </p:cNvPr>
          <p:cNvSpPr/>
          <p:nvPr/>
        </p:nvSpPr>
        <p:spPr>
          <a:xfrm>
            <a:off x="-1" y="4465420"/>
            <a:ext cx="4570801" cy="24806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TRANSITIONS">
            <a:extLst>
              <a:ext uri="{FF2B5EF4-FFF2-40B4-BE49-F238E27FC236}">
                <a16:creationId xmlns:a16="http://schemas.microsoft.com/office/drawing/2014/main" id="{744405A2-26AB-4122-A9BF-16062B68649B}"/>
              </a:ext>
            </a:extLst>
          </p:cNvPr>
          <p:cNvSpPr/>
          <p:nvPr/>
        </p:nvSpPr>
        <p:spPr>
          <a:xfrm>
            <a:off x="7584734" y="4228501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TRANSITIONS">
            <a:extLst>
              <a:ext uri="{FF2B5EF4-FFF2-40B4-BE49-F238E27FC236}">
                <a16:creationId xmlns:a16="http://schemas.microsoft.com/office/drawing/2014/main" id="{227AFEF6-2DAC-469C-81B2-6B6F658B9ADF}"/>
              </a:ext>
            </a:extLst>
          </p:cNvPr>
          <p:cNvSpPr/>
          <p:nvPr/>
        </p:nvSpPr>
        <p:spPr>
          <a:xfrm>
            <a:off x="4589667" y="3586664"/>
            <a:ext cx="1800218" cy="1675015"/>
          </a:xfrm>
          <a:prstGeom prst="frame">
            <a:avLst>
              <a:gd name="adj1" fmla="val 10225"/>
            </a:avLst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RANSITIONS">
            <a:extLst>
              <a:ext uri="{FF2B5EF4-FFF2-40B4-BE49-F238E27FC236}">
                <a16:creationId xmlns:a16="http://schemas.microsoft.com/office/drawing/2014/main" id="{69A58072-6EB1-43DD-8562-67403671153A}"/>
              </a:ext>
            </a:extLst>
          </p:cNvPr>
          <p:cNvSpPr/>
          <p:nvPr/>
        </p:nvSpPr>
        <p:spPr>
          <a:xfrm>
            <a:off x="2133814" y="4114116"/>
            <a:ext cx="1494918" cy="139094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TRANSITIONS">
            <a:extLst>
              <a:ext uri="{FF2B5EF4-FFF2-40B4-BE49-F238E27FC236}">
                <a16:creationId xmlns:a16="http://schemas.microsoft.com/office/drawing/2014/main" id="{F08B31C5-EDF5-45DF-99EE-1F3EE37B34B8}"/>
              </a:ext>
            </a:extLst>
          </p:cNvPr>
          <p:cNvSpPr/>
          <p:nvPr/>
        </p:nvSpPr>
        <p:spPr>
          <a:xfrm>
            <a:off x="6667431" y="1232820"/>
            <a:ext cx="2596263" cy="2415697"/>
          </a:xfrm>
          <a:prstGeom prst="rect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TRANSITIONS">
            <a:extLst>
              <a:ext uri="{FF2B5EF4-FFF2-40B4-BE49-F238E27FC236}">
                <a16:creationId xmlns:a16="http://schemas.microsoft.com/office/drawing/2014/main" id="{4E00A59C-9860-4B93-B315-6B5AD9287D74}"/>
              </a:ext>
            </a:extLst>
          </p:cNvPr>
          <p:cNvSpPr/>
          <p:nvPr/>
        </p:nvSpPr>
        <p:spPr>
          <a:xfrm>
            <a:off x="9688822" y="4051375"/>
            <a:ext cx="531533" cy="5315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TRANSITIONS">
            <a:extLst>
              <a:ext uri="{FF2B5EF4-FFF2-40B4-BE49-F238E27FC236}">
                <a16:creationId xmlns:a16="http://schemas.microsoft.com/office/drawing/2014/main" id="{8ECFEA2F-B960-49D0-B2B8-03A67724DC87}"/>
              </a:ext>
            </a:extLst>
          </p:cNvPr>
          <p:cNvSpPr/>
          <p:nvPr/>
        </p:nvSpPr>
        <p:spPr>
          <a:xfrm>
            <a:off x="2812396" y="2405533"/>
            <a:ext cx="403828" cy="4038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TRANSITIONS">
            <a:extLst>
              <a:ext uri="{FF2B5EF4-FFF2-40B4-BE49-F238E27FC236}">
                <a16:creationId xmlns:a16="http://schemas.microsoft.com/office/drawing/2014/main" id="{E8CD5C04-004B-4CB1-ACB3-66441DC8197C}"/>
              </a:ext>
            </a:extLst>
          </p:cNvPr>
          <p:cNvSpPr/>
          <p:nvPr/>
        </p:nvSpPr>
        <p:spPr>
          <a:xfrm>
            <a:off x="2654698" y="1164802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TRANSITIONS">
            <a:extLst>
              <a:ext uri="{FF2B5EF4-FFF2-40B4-BE49-F238E27FC236}">
                <a16:creationId xmlns:a16="http://schemas.microsoft.com/office/drawing/2014/main" id="{77407E1E-6921-459F-8E25-3035AB441ACA}"/>
              </a:ext>
            </a:extLst>
          </p:cNvPr>
          <p:cNvSpPr/>
          <p:nvPr/>
        </p:nvSpPr>
        <p:spPr>
          <a:xfrm>
            <a:off x="4333954" y="1088894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TRANSITIONS">
            <a:extLst>
              <a:ext uri="{FF2B5EF4-FFF2-40B4-BE49-F238E27FC236}">
                <a16:creationId xmlns:a16="http://schemas.microsoft.com/office/drawing/2014/main" id="{4CFC371C-9EFA-4F00-8C8D-573E5312959B}"/>
              </a:ext>
            </a:extLst>
          </p:cNvPr>
          <p:cNvSpPr/>
          <p:nvPr/>
        </p:nvSpPr>
        <p:spPr>
          <a:xfrm>
            <a:off x="7744316" y="1394566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TRANSITIONS">
            <a:extLst>
              <a:ext uri="{FF2B5EF4-FFF2-40B4-BE49-F238E27FC236}">
                <a16:creationId xmlns:a16="http://schemas.microsoft.com/office/drawing/2014/main" id="{AC2E083F-9061-4361-8BFC-89674E454FF1}"/>
              </a:ext>
            </a:extLst>
          </p:cNvPr>
          <p:cNvSpPr/>
          <p:nvPr/>
        </p:nvSpPr>
        <p:spPr>
          <a:xfrm>
            <a:off x="4208169" y="4437832"/>
            <a:ext cx="229213" cy="2292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RANSITIONS">
            <a:extLst>
              <a:ext uri="{FF2B5EF4-FFF2-40B4-BE49-F238E27FC236}">
                <a16:creationId xmlns:a16="http://schemas.microsoft.com/office/drawing/2014/main" id="{E0BC018F-4039-4B0C-BFB4-DA021133F6FF}"/>
              </a:ext>
            </a:extLst>
          </p:cNvPr>
          <p:cNvSpPr/>
          <p:nvPr/>
        </p:nvSpPr>
        <p:spPr>
          <a:xfrm>
            <a:off x="3614583" y="945329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TRANSITIONS">
            <a:extLst>
              <a:ext uri="{FF2B5EF4-FFF2-40B4-BE49-F238E27FC236}">
                <a16:creationId xmlns:a16="http://schemas.microsoft.com/office/drawing/2014/main" id="{D587F519-D095-4829-BDB6-8AAD81D3DB60}"/>
              </a:ext>
            </a:extLst>
          </p:cNvPr>
          <p:cNvSpPr/>
          <p:nvPr/>
        </p:nvSpPr>
        <p:spPr>
          <a:xfrm>
            <a:off x="4842561" y="1763803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9" name="20257083_fashion_by_cycleproduction_preview">
            <a:hlinkClick r:id="" action="ppaction://media"/>
            <a:extLst>
              <a:ext uri="{FF2B5EF4-FFF2-40B4-BE49-F238E27FC236}">
                <a16:creationId xmlns:a16="http://schemas.microsoft.com/office/drawing/2014/main" id="{4A910F99-6C43-42E2-B9B3-15CB707D06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95186" y="-12157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2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0" dur="16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2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  <p:bldLst>
      <p:bldP spid="5" grpId="0"/>
      <p:bldP spid="5" grpId="1"/>
      <p:bldP spid="6" grpId="0"/>
      <p:bldP spid="7" grpId="0" animBg="1"/>
      <p:bldP spid="7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2" grpId="0" animBg="1"/>
      <p:bldP spid="12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7" r="13027"/>
          <a:stretch>
            <a:fillRect/>
          </a:stretch>
        </p:blipFill>
        <p:spPr/>
      </p:pic>
      <p:sp>
        <p:nvSpPr>
          <p:cNvPr id="20" name="MASK LAYER">
            <a:extLst>
              <a:ext uri="{FF2B5EF4-FFF2-40B4-BE49-F238E27FC236}">
                <a16:creationId xmlns:a16="http://schemas.microsoft.com/office/drawing/2014/main" id="{9152B1D0-C950-400D-8558-2BDAE4E05CED}"/>
              </a:ext>
            </a:extLst>
          </p:cNvPr>
          <p:cNvSpPr/>
          <p:nvPr/>
        </p:nvSpPr>
        <p:spPr>
          <a:xfrm>
            <a:off x="-1" y="-51592"/>
            <a:ext cx="12192000" cy="6909592"/>
          </a:xfrm>
          <a:custGeom>
            <a:avLst/>
            <a:gdLst>
              <a:gd name="connsiteX0" fmla="*/ 8052397 w 12192000"/>
              <a:gd name="connsiteY0" fmla="*/ 3375855 h 6857999"/>
              <a:gd name="connsiteX1" fmla="*/ 4903030 w 12192000"/>
              <a:gd name="connsiteY1" fmla="*/ 6202402 h 6857999"/>
              <a:gd name="connsiteX2" fmla="*/ 5614464 w 12192000"/>
              <a:gd name="connsiteY2" fmla="*/ 6202402 h 6857999"/>
              <a:gd name="connsiteX3" fmla="*/ 8763831 w 12192000"/>
              <a:gd name="connsiteY3" fmla="*/ 3375855 h 6857999"/>
              <a:gd name="connsiteX4" fmla="*/ 10039828 w 12192000"/>
              <a:gd name="connsiteY4" fmla="*/ 3124796 h 6857999"/>
              <a:gd name="connsiteX5" fmla="*/ 6724575 w 12192000"/>
              <a:gd name="connsiteY5" fmla="*/ 6100225 h 6857999"/>
              <a:gd name="connsiteX6" fmla="*/ 7342693 w 12192000"/>
              <a:gd name="connsiteY6" fmla="*/ 6100225 h 6857999"/>
              <a:gd name="connsiteX7" fmla="*/ 10657946 w 12192000"/>
              <a:gd name="connsiteY7" fmla="*/ 3124796 h 6857999"/>
              <a:gd name="connsiteX8" fmla="*/ 10303712 w 12192000"/>
              <a:gd name="connsiteY8" fmla="*/ 2205616 h 6857999"/>
              <a:gd name="connsiteX9" fmla="*/ 6988459 w 12192000"/>
              <a:gd name="connsiteY9" fmla="*/ 5181045 h 6857999"/>
              <a:gd name="connsiteX10" fmla="*/ 7606577 w 12192000"/>
              <a:gd name="connsiteY10" fmla="*/ 5181045 h 6857999"/>
              <a:gd name="connsiteX11" fmla="*/ 10921830 w 12192000"/>
              <a:gd name="connsiteY11" fmla="*/ 2205616 h 6857999"/>
              <a:gd name="connsiteX12" fmla="*/ 8430586 w 12192000"/>
              <a:gd name="connsiteY12" fmla="*/ 1406697 h 6857999"/>
              <a:gd name="connsiteX13" fmla="*/ 5115333 w 12192000"/>
              <a:gd name="connsiteY13" fmla="*/ 4382126 h 6857999"/>
              <a:gd name="connsiteX14" fmla="*/ 5733452 w 12192000"/>
              <a:gd name="connsiteY14" fmla="*/ 4382126 h 6857999"/>
              <a:gd name="connsiteX15" fmla="*/ 9048704 w 12192000"/>
              <a:gd name="connsiteY15" fmla="*/ 1406697 h 6857999"/>
              <a:gd name="connsiteX16" fmla="*/ 9986347 w 12192000"/>
              <a:gd name="connsiteY16" fmla="*/ 876250 h 6857999"/>
              <a:gd name="connsiteX17" fmla="*/ 4720295 w 12192000"/>
              <a:gd name="connsiteY17" fmla="*/ 5602514 h 6857999"/>
              <a:gd name="connsiteX18" fmla="*/ 5421646 w 12192000"/>
              <a:gd name="connsiteY18" fmla="*/ 5602514 h 6857999"/>
              <a:gd name="connsiteX19" fmla="*/ 10687697 w 12192000"/>
              <a:gd name="connsiteY19" fmla="*/ 876250 h 6857999"/>
              <a:gd name="connsiteX20" fmla="*/ 8117769 w 12192000"/>
              <a:gd name="connsiteY20" fmla="*/ 876250 h 6857999"/>
              <a:gd name="connsiteX21" fmla="*/ 4802517 w 12192000"/>
              <a:gd name="connsiteY21" fmla="*/ 3851678 h 6857999"/>
              <a:gd name="connsiteX22" fmla="*/ 5420634 w 12192000"/>
              <a:gd name="connsiteY22" fmla="*/ 3851678 h 6857999"/>
              <a:gd name="connsiteX23" fmla="*/ 8735887 w 12192000"/>
              <a:gd name="connsiteY23" fmla="*/ 876250 h 6857999"/>
              <a:gd name="connsiteX24" fmla="*/ 11312841 w 12192000"/>
              <a:gd name="connsiteY24" fmla="*/ 444611 h 6857999"/>
              <a:gd name="connsiteX25" fmla="*/ 8163474 w 12192000"/>
              <a:gd name="connsiteY25" fmla="*/ 3271158 h 6857999"/>
              <a:gd name="connsiteX26" fmla="*/ 8874908 w 12192000"/>
              <a:gd name="connsiteY26" fmla="*/ 3271158 h 6857999"/>
              <a:gd name="connsiteX27" fmla="*/ 12024275 w 12192000"/>
              <a:gd name="connsiteY27" fmla="*/ 444611 h 6857999"/>
              <a:gd name="connsiteX28" fmla="*/ 0 w 12192000"/>
              <a:gd name="connsiteY28" fmla="*/ 0 h 6857999"/>
              <a:gd name="connsiteX29" fmla="*/ 12192000 w 12192000"/>
              <a:gd name="connsiteY29" fmla="*/ 0 h 6857999"/>
              <a:gd name="connsiteX30" fmla="*/ 12192000 w 12192000"/>
              <a:gd name="connsiteY30" fmla="*/ 6857999 h 6857999"/>
              <a:gd name="connsiteX31" fmla="*/ 0 w 12192000"/>
              <a:gd name="connsiteY31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92000" h="6857999">
                <a:moveTo>
                  <a:pt x="8052397" y="3375855"/>
                </a:moveTo>
                <a:lnTo>
                  <a:pt x="4903030" y="6202402"/>
                </a:lnTo>
                <a:lnTo>
                  <a:pt x="5614464" y="6202402"/>
                </a:lnTo>
                <a:lnTo>
                  <a:pt x="8763831" y="3375855"/>
                </a:lnTo>
                <a:close/>
                <a:moveTo>
                  <a:pt x="10039828" y="3124796"/>
                </a:moveTo>
                <a:lnTo>
                  <a:pt x="6724575" y="6100225"/>
                </a:lnTo>
                <a:lnTo>
                  <a:pt x="7342693" y="6100225"/>
                </a:lnTo>
                <a:lnTo>
                  <a:pt x="10657946" y="3124796"/>
                </a:lnTo>
                <a:close/>
                <a:moveTo>
                  <a:pt x="10303712" y="2205616"/>
                </a:moveTo>
                <a:lnTo>
                  <a:pt x="6988459" y="5181045"/>
                </a:lnTo>
                <a:lnTo>
                  <a:pt x="7606577" y="5181045"/>
                </a:lnTo>
                <a:lnTo>
                  <a:pt x="10921830" y="2205616"/>
                </a:lnTo>
                <a:close/>
                <a:moveTo>
                  <a:pt x="8430586" y="1406697"/>
                </a:moveTo>
                <a:lnTo>
                  <a:pt x="5115333" y="4382126"/>
                </a:lnTo>
                <a:lnTo>
                  <a:pt x="5733452" y="4382126"/>
                </a:lnTo>
                <a:lnTo>
                  <a:pt x="9048704" y="1406697"/>
                </a:lnTo>
                <a:close/>
                <a:moveTo>
                  <a:pt x="9986347" y="876250"/>
                </a:moveTo>
                <a:lnTo>
                  <a:pt x="4720295" y="5602514"/>
                </a:lnTo>
                <a:lnTo>
                  <a:pt x="5421646" y="5602514"/>
                </a:lnTo>
                <a:lnTo>
                  <a:pt x="10687697" y="876250"/>
                </a:lnTo>
                <a:close/>
                <a:moveTo>
                  <a:pt x="8117769" y="876250"/>
                </a:moveTo>
                <a:lnTo>
                  <a:pt x="4802517" y="3851678"/>
                </a:lnTo>
                <a:lnTo>
                  <a:pt x="5420634" y="3851678"/>
                </a:lnTo>
                <a:lnTo>
                  <a:pt x="8735887" y="876250"/>
                </a:lnTo>
                <a:close/>
                <a:moveTo>
                  <a:pt x="11312841" y="444611"/>
                </a:moveTo>
                <a:lnTo>
                  <a:pt x="8163474" y="3271158"/>
                </a:lnTo>
                <a:lnTo>
                  <a:pt x="8874908" y="3271158"/>
                </a:lnTo>
                <a:lnTo>
                  <a:pt x="12024275" y="44461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" name="LOGO" descr="A picture containing light&#10;&#10;Description generated with high confidence">
            <a:extLst>
              <a:ext uri="{FF2B5EF4-FFF2-40B4-BE49-F238E27FC236}">
                <a16:creationId xmlns:a16="http://schemas.microsoft.com/office/drawing/2014/main" id="{04B785C2-9D00-481B-ABD8-73C79A897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81" y="1064325"/>
            <a:ext cx="361603" cy="311727"/>
          </a:xfrm>
          <a:prstGeom prst="rect">
            <a:avLst/>
          </a:prstGeom>
        </p:spPr>
      </p:pic>
      <p:sp>
        <p:nvSpPr>
          <p:cNvPr id="5" name="COMPANY NAME">
            <a:extLst>
              <a:ext uri="{FF2B5EF4-FFF2-40B4-BE49-F238E27FC236}">
                <a16:creationId xmlns:a16="http://schemas.microsoft.com/office/drawing/2014/main" id="{E2A19347-D2EC-4799-800C-5090FEF7D8F1}"/>
              </a:ext>
            </a:extLst>
          </p:cNvPr>
          <p:cNvSpPr txBox="1"/>
          <p:nvPr/>
        </p:nvSpPr>
        <p:spPr>
          <a:xfrm>
            <a:off x="1135784" y="1068275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dirty="0">
                <a:solidFill>
                  <a:srgbClr val="0C1526"/>
                </a:solidFill>
                <a:latin typeface="Raleway" panose="020B0003030101060003" pitchFamily="34" charset="0"/>
              </a:rPr>
              <a:t>Company name</a:t>
            </a:r>
          </a:p>
        </p:txBody>
      </p:sp>
      <p:sp>
        <p:nvSpPr>
          <p:cNvPr id="6" name="CONTACT">
            <a:extLst>
              <a:ext uri="{FF2B5EF4-FFF2-40B4-BE49-F238E27FC236}">
                <a16:creationId xmlns:a16="http://schemas.microsoft.com/office/drawing/2014/main" id="{88C571D0-1CE9-4381-8034-DD816AD2248D}"/>
              </a:ext>
            </a:extLst>
          </p:cNvPr>
          <p:cNvSpPr txBox="1"/>
          <p:nvPr/>
        </p:nvSpPr>
        <p:spPr>
          <a:xfrm>
            <a:off x="814278" y="1227533"/>
            <a:ext cx="3828292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id-ID" sz="6000" dirty="0">
                <a:solidFill>
                  <a:srgbClr val="0C1526"/>
                </a:solidFill>
                <a:latin typeface="Raleway ExtraBold" panose="020B0003030101060003" pitchFamily="34" charset="0"/>
              </a:rPr>
              <a:t>CONTACT</a:t>
            </a:r>
          </a:p>
        </p:txBody>
      </p:sp>
      <p:sp>
        <p:nvSpPr>
          <p:cNvPr id="7" name="US TODAY">
            <a:extLst>
              <a:ext uri="{FF2B5EF4-FFF2-40B4-BE49-F238E27FC236}">
                <a16:creationId xmlns:a16="http://schemas.microsoft.com/office/drawing/2014/main" id="{5C99537A-EA71-43E2-B94A-4D7740E98359}"/>
              </a:ext>
            </a:extLst>
          </p:cNvPr>
          <p:cNvSpPr txBox="1"/>
          <p:nvPr/>
        </p:nvSpPr>
        <p:spPr>
          <a:xfrm>
            <a:off x="847505" y="2044653"/>
            <a:ext cx="203773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spc="30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US TODAY</a:t>
            </a:r>
            <a:endParaRPr lang="id-ID" sz="2400" spc="300" dirty="0">
              <a:solidFill>
                <a:schemeClr val="tx1">
                  <a:lumMod val="75000"/>
                  <a:lumOff val="25000"/>
                </a:schemeClr>
              </a:solidFill>
              <a:latin typeface="Raleway" panose="020B0003030101060003" pitchFamily="34" charset="0"/>
            </a:endParaRPr>
          </a:p>
        </p:txBody>
      </p:sp>
      <p:sp>
        <p:nvSpPr>
          <p:cNvPr id="8" name="TEXT DESCRIPTION">
            <a:extLst>
              <a:ext uri="{FF2B5EF4-FFF2-40B4-BE49-F238E27FC236}">
                <a16:creationId xmlns:a16="http://schemas.microsoft.com/office/drawing/2014/main" id="{15EAC438-4DFA-4BBF-ACC6-0FBDF8A05A66}"/>
              </a:ext>
            </a:extLst>
          </p:cNvPr>
          <p:cNvSpPr txBox="1"/>
          <p:nvPr/>
        </p:nvSpPr>
        <p:spPr>
          <a:xfrm>
            <a:off x="847505" y="2506318"/>
            <a:ext cx="426782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Lorem ipsum dolor sit amet, consectetuer adipiscing elit. Maecenas porttitor congue massa. Fusce posuere, </a:t>
            </a:r>
          </a:p>
        </p:txBody>
      </p:sp>
      <p:sp>
        <p:nvSpPr>
          <p:cNvPr id="11" name="SHAPE LAYER">
            <a:extLst>
              <a:ext uri="{FF2B5EF4-FFF2-40B4-BE49-F238E27FC236}">
                <a16:creationId xmlns:a16="http://schemas.microsoft.com/office/drawing/2014/main" id="{5EC25806-4E21-4890-808C-BBC7ACA8A5DC}"/>
              </a:ext>
            </a:extLst>
          </p:cNvPr>
          <p:cNvSpPr/>
          <p:nvPr/>
        </p:nvSpPr>
        <p:spPr>
          <a:xfrm flipH="1">
            <a:off x="9510792" y="4115503"/>
            <a:ext cx="2681208" cy="2742496"/>
          </a:xfrm>
          <a:prstGeom prst="rtTriangle">
            <a:avLst/>
          </a:prstGeom>
          <a:solidFill>
            <a:srgbClr val="0C15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YOUR ADDRESS">
            <a:extLst>
              <a:ext uri="{FF2B5EF4-FFF2-40B4-BE49-F238E27FC236}">
                <a16:creationId xmlns:a16="http://schemas.microsoft.com/office/drawing/2014/main" id="{0124B7FB-FF1B-42FE-A9C1-18A4C86AAE24}"/>
              </a:ext>
            </a:extLst>
          </p:cNvPr>
          <p:cNvSpPr txBox="1"/>
          <p:nvPr/>
        </p:nvSpPr>
        <p:spPr>
          <a:xfrm>
            <a:off x="1512898" y="3863771"/>
            <a:ext cx="2831224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id-ID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Put your address here</a:t>
            </a:r>
          </a:p>
        </p:txBody>
      </p:sp>
      <p:sp>
        <p:nvSpPr>
          <p:cNvPr id="37" name="YOUR MAIL">
            <a:extLst>
              <a:ext uri="{FF2B5EF4-FFF2-40B4-BE49-F238E27FC236}">
                <a16:creationId xmlns:a16="http://schemas.microsoft.com/office/drawing/2014/main" id="{851CE364-6FDF-42CF-B3C0-357763CB41BE}"/>
              </a:ext>
            </a:extLst>
          </p:cNvPr>
          <p:cNvSpPr txBox="1"/>
          <p:nvPr/>
        </p:nvSpPr>
        <p:spPr>
          <a:xfrm>
            <a:off x="1512898" y="4779198"/>
            <a:ext cx="2820003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id-ID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mail@yourdomain.com</a:t>
            </a:r>
          </a:p>
        </p:txBody>
      </p:sp>
      <p:sp>
        <p:nvSpPr>
          <p:cNvPr id="38" name="YOUR WEBSITE">
            <a:extLst>
              <a:ext uri="{FF2B5EF4-FFF2-40B4-BE49-F238E27FC236}">
                <a16:creationId xmlns:a16="http://schemas.microsoft.com/office/drawing/2014/main" id="{DDE535E2-FBA7-4D8A-A9F4-8E36F1186ECD}"/>
              </a:ext>
            </a:extLst>
          </p:cNvPr>
          <p:cNvSpPr txBox="1"/>
          <p:nvPr/>
        </p:nvSpPr>
        <p:spPr>
          <a:xfrm>
            <a:off x="1512898" y="5628504"/>
            <a:ext cx="2682145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id-ID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wwwyourdomain.com</a:t>
            </a:r>
          </a:p>
        </p:txBody>
      </p:sp>
      <p:sp useBgFill="1">
        <p:nvSpPr>
          <p:cNvPr id="39" name="TRANSITIONS">
            <a:extLst>
              <a:ext uri="{FF2B5EF4-FFF2-40B4-BE49-F238E27FC236}">
                <a16:creationId xmlns:a16="http://schemas.microsoft.com/office/drawing/2014/main" id="{0BD4CF1A-9F6F-4F0C-ABC7-B40CB58DF93A}"/>
              </a:ext>
            </a:extLst>
          </p:cNvPr>
          <p:cNvSpPr/>
          <p:nvPr/>
        </p:nvSpPr>
        <p:spPr>
          <a:xfrm>
            <a:off x="0" y="3429000"/>
            <a:ext cx="1512898" cy="3428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4" name="SHAPE LAYER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45A4E47-4834-4A33-B936-914F3B0C74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09" y="4620776"/>
            <a:ext cx="592868" cy="592868"/>
          </a:xfrm>
          <a:prstGeom prst="rect">
            <a:avLst/>
          </a:prstGeom>
        </p:spPr>
      </p:pic>
      <p:sp>
        <p:nvSpPr>
          <p:cNvPr id="9" name="SHAPE LAYER">
            <a:extLst>
              <a:ext uri="{FF2B5EF4-FFF2-40B4-BE49-F238E27FC236}">
                <a16:creationId xmlns:a16="http://schemas.microsoft.com/office/drawing/2014/main" id="{F03CFF75-1E64-46A2-9B1C-81A3C85CD344}"/>
              </a:ext>
            </a:extLst>
          </p:cNvPr>
          <p:cNvSpPr/>
          <p:nvPr/>
        </p:nvSpPr>
        <p:spPr>
          <a:xfrm>
            <a:off x="472332" y="6521057"/>
            <a:ext cx="10726562" cy="1828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SHAPE LAYER">
            <a:extLst>
              <a:ext uri="{FF2B5EF4-FFF2-40B4-BE49-F238E27FC236}">
                <a16:creationId xmlns:a16="http://schemas.microsoft.com/office/drawing/2014/main" id="{DCDBABDB-FA80-4C55-B3CB-3D2A46B55396}"/>
              </a:ext>
            </a:extLst>
          </p:cNvPr>
          <p:cNvSpPr/>
          <p:nvPr/>
        </p:nvSpPr>
        <p:spPr>
          <a:xfrm>
            <a:off x="472332" y="4312177"/>
            <a:ext cx="18288" cy="222716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3" name="SHAPE LAYER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6E473C2-3928-47C2-B777-A95BF36AD0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09" y="3733139"/>
            <a:ext cx="592868" cy="592868"/>
          </a:xfrm>
          <a:prstGeom prst="rect">
            <a:avLst/>
          </a:prstGeom>
        </p:spPr>
      </p:pic>
      <p:pic>
        <p:nvPicPr>
          <p:cNvPr id="35" name="SHAPE LAYER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6C20EFC-DBDD-491D-A266-E73C875D20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09" y="5508413"/>
            <a:ext cx="592868" cy="592868"/>
          </a:xfrm>
          <a:prstGeom prst="rect">
            <a:avLst/>
          </a:prstGeom>
        </p:spPr>
      </p:pic>
      <p:pic>
        <p:nvPicPr>
          <p:cNvPr id="27" name="ICON" descr="A close up of a device&#10;&#10;Description generated with high confidence">
            <a:extLst>
              <a:ext uri="{FF2B5EF4-FFF2-40B4-BE49-F238E27FC236}">
                <a16:creationId xmlns:a16="http://schemas.microsoft.com/office/drawing/2014/main" id="{6875B7F4-6B51-4ABE-B6DC-5B1584D13B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840" y="4765419"/>
            <a:ext cx="331605" cy="321556"/>
          </a:xfrm>
          <a:prstGeom prst="rect">
            <a:avLst/>
          </a:prstGeom>
        </p:spPr>
      </p:pic>
      <p:pic>
        <p:nvPicPr>
          <p:cNvPr id="29" name="ICON">
            <a:extLst>
              <a:ext uri="{FF2B5EF4-FFF2-40B4-BE49-F238E27FC236}">
                <a16:creationId xmlns:a16="http://schemas.microsoft.com/office/drawing/2014/main" id="{A972B0B9-E26A-4460-8C41-3718297B8F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09" y="5579903"/>
            <a:ext cx="351701" cy="442139"/>
          </a:xfrm>
          <a:prstGeom prst="rect">
            <a:avLst/>
          </a:prstGeom>
        </p:spPr>
      </p:pic>
      <p:pic>
        <p:nvPicPr>
          <p:cNvPr id="31" name="ICON">
            <a:extLst>
              <a:ext uri="{FF2B5EF4-FFF2-40B4-BE49-F238E27FC236}">
                <a16:creationId xmlns:a16="http://schemas.microsoft.com/office/drawing/2014/main" id="{88158E68-6EBA-45AF-866E-0AAD9F2E31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671" y="3863771"/>
            <a:ext cx="371798" cy="331604"/>
          </a:xfrm>
          <a:prstGeom prst="rect">
            <a:avLst/>
          </a:prstGeom>
        </p:spPr>
      </p:pic>
      <p:sp>
        <p:nvSpPr>
          <p:cNvPr id="40" name="SHAPE LAYER">
            <a:extLst>
              <a:ext uri="{FF2B5EF4-FFF2-40B4-BE49-F238E27FC236}">
                <a16:creationId xmlns:a16="http://schemas.microsoft.com/office/drawing/2014/main" id="{9E671FE7-3C0C-4050-84FA-29790CE27A13}"/>
              </a:ext>
            </a:extLst>
          </p:cNvPr>
          <p:cNvSpPr/>
          <p:nvPr/>
        </p:nvSpPr>
        <p:spPr>
          <a:xfrm>
            <a:off x="403280" y="3896549"/>
            <a:ext cx="137160" cy="137160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SHAPE LAYER">
            <a:extLst>
              <a:ext uri="{FF2B5EF4-FFF2-40B4-BE49-F238E27FC236}">
                <a16:creationId xmlns:a16="http://schemas.microsoft.com/office/drawing/2014/main" id="{18A54EC3-E9BD-49E8-83B4-7ADC2CEDA74B}"/>
              </a:ext>
            </a:extLst>
          </p:cNvPr>
          <p:cNvSpPr/>
          <p:nvPr/>
        </p:nvSpPr>
        <p:spPr>
          <a:xfrm>
            <a:off x="403280" y="3519491"/>
            <a:ext cx="137160" cy="137160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SHAPE LAYER">
            <a:extLst>
              <a:ext uri="{FF2B5EF4-FFF2-40B4-BE49-F238E27FC236}">
                <a16:creationId xmlns:a16="http://schemas.microsoft.com/office/drawing/2014/main" id="{BE6B8877-B254-4F4B-960A-245788EDB6B4}"/>
              </a:ext>
            </a:extLst>
          </p:cNvPr>
          <p:cNvSpPr/>
          <p:nvPr/>
        </p:nvSpPr>
        <p:spPr>
          <a:xfrm>
            <a:off x="403280" y="3142433"/>
            <a:ext cx="137160" cy="137160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1965460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7" presetClass="emph" presetSubtype="0" repeatCount="indefinite" fill="remove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5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6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7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7" presetClass="emph" presetSubtype="0" repeatCount="indefinite" fill="remove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1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2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7" presetClass="emph" presetSubtype="0" repeatCount="indefinite" fill="remove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5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6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7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1" grpId="0" animBg="1"/>
      <p:bldP spid="36" grpId="0"/>
      <p:bldP spid="37" grpId="0"/>
      <p:bldP spid="38" grpId="0"/>
      <p:bldP spid="9" grpId="0" animBg="1"/>
      <p:bldP spid="10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" descr="A view of a city&#10;&#10;Description generated with very high confidence">
            <a:extLst>
              <a:ext uri="{FF2B5EF4-FFF2-40B4-BE49-F238E27FC236}">
                <a16:creationId xmlns:a16="http://schemas.microsoft.com/office/drawing/2014/main" id="{75825316-0454-4ACF-8262-47F62258D6F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7" name="TRANSITIONS" hidden="1">
            <a:extLst>
              <a:ext uri="{FF2B5EF4-FFF2-40B4-BE49-F238E27FC236}">
                <a16:creationId xmlns:a16="http://schemas.microsoft.com/office/drawing/2014/main" id="{7A96669F-B220-4984-A31F-E0F0263EAB3D}"/>
              </a:ext>
            </a:extLst>
          </p:cNvPr>
          <p:cNvSpPr/>
          <p:nvPr/>
        </p:nvSpPr>
        <p:spPr>
          <a:xfrm>
            <a:off x="-1" y="0"/>
            <a:ext cx="4011562" cy="4710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TRANSITIONS" hidden="1">
            <a:extLst>
              <a:ext uri="{FF2B5EF4-FFF2-40B4-BE49-F238E27FC236}">
                <a16:creationId xmlns:a16="http://schemas.microsoft.com/office/drawing/2014/main" id="{C8AEE588-4591-486B-9278-78D5A44BCB77}"/>
              </a:ext>
            </a:extLst>
          </p:cNvPr>
          <p:cNvSpPr/>
          <p:nvPr/>
        </p:nvSpPr>
        <p:spPr>
          <a:xfrm>
            <a:off x="4011561" y="2235074"/>
            <a:ext cx="4011562" cy="4710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TRANSITIONS" hidden="1">
            <a:extLst>
              <a:ext uri="{FF2B5EF4-FFF2-40B4-BE49-F238E27FC236}">
                <a16:creationId xmlns:a16="http://schemas.microsoft.com/office/drawing/2014/main" id="{23698202-3A81-4F18-8BA2-2CA334C2EF8C}"/>
              </a:ext>
            </a:extLst>
          </p:cNvPr>
          <p:cNvSpPr/>
          <p:nvPr/>
        </p:nvSpPr>
        <p:spPr>
          <a:xfrm>
            <a:off x="8017800" y="-1"/>
            <a:ext cx="4174200" cy="4710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TRANSITIONS" hidden="1">
            <a:extLst>
              <a:ext uri="{FF2B5EF4-FFF2-40B4-BE49-F238E27FC236}">
                <a16:creationId xmlns:a16="http://schemas.microsoft.com/office/drawing/2014/main" id="{D46E9ACF-51FE-4AD8-88A8-456E43524241}"/>
              </a:ext>
            </a:extLst>
          </p:cNvPr>
          <p:cNvSpPr/>
          <p:nvPr/>
        </p:nvSpPr>
        <p:spPr>
          <a:xfrm>
            <a:off x="4008900" y="0"/>
            <a:ext cx="4174200" cy="4710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TRANSITIONS" hidden="1">
            <a:extLst>
              <a:ext uri="{FF2B5EF4-FFF2-40B4-BE49-F238E27FC236}">
                <a16:creationId xmlns:a16="http://schemas.microsoft.com/office/drawing/2014/main" id="{89E51381-8CE9-45CC-BB3F-515AE82A4D37}"/>
              </a:ext>
            </a:extLst>
          </p:cNvPr>
          <p:cNvSpPr/>
          <p:nvPr/>
        </p:nvSpPr>
        <p:spPr>
          <a:xfrm>
            <a:off x="7618537" y="4420985"/>
            <a:ext cx="4570801" cy="24806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TRANSITIONS" hidden="1">
            <a:extLst>
              <a:ext uri="{FF2B5EF4-FFF2-40B4-BE49-F238E27FC236}">
                <a16:creationId xmlns:a16="http://schemas.microsoft.com/office/drawing/2014/main" id="{041B81BB-05FC-453D-8148-0D62A4F9C3DA}"/>
              </a:ext>
            </a:extLst>
          </p:cNvPr>
          <p:cNvSpPr/>
          <p:nvPr/>
        </p:nvSpPr>
        <p:spPr>
          <a:xfrm>
            <a:off x="-1" y="4465420"/>
            <a:ext cx="4570801" cy="24806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TRANSITIONS" hidden="1">
            <a:extLst>
              <a:ext uri="{FF2B5EF4-FFF2-40B4-BE49-F238E27FC236}">
                <a16:creationId xmlns:a16="http://schemas.microsoft.com/office/drawing/2014/main" id="{744405A2-26AB-4122-A9BF-16062B68649B}"/>
              </a:ext>
            </a:extLst>
          </p:cNvPr>
          <p:cNvSpPr/>
          <p:nvPr/>
        </p:nvSpPr>
        <p:spPr>
          <a:xfrm>
            <a:off x="7584734" y="4228501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TRANSITIONS" hidden="1">
            <a:extLst>
              <a:ext uri="{FF2B5EF4-FFF2-40B4-BE49-F238E27FC236}">
                <a16:creationId xmlns:a16="http://schemas.microsoft.com/office/drawing/2014/main" id="{227AFEF6-2DAC-469C-81B2-6B6F658B9ADF}"/>
              </a:ext>
            </a:extLst>
          </p:cNvPr>
          <p:cNvSpPr/>
          <p:nvPr/>
        </p:nvSpPr>
        <p:spPr>
          <a:xfrm>
            <a:off x="4589667" y="3586664"/>
            <a:ext cx="1800218" cy="1675015"/>
          </a:xfrm>
          <a:prstGeom prst="frame">
            <a:avLst>
              <a:gd name="adj1" fmla="val 10225"/>
            </a:avLst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RANSITIONS" hidden="1">
            <a:extLst>
              <a:ext uri="{FF2B5EF4-FFF2-40B4-BE49-F238E27FC236}">
                <a16:creationId xmlns:a16="http://schemas.microsoft.com/office/drawing/2014/main" id="{69A58072-6EB1-43DD-8562-67403671153A}"/>
              </a:ext>
            </a:extLst>
          </p:cNvPr>
          <p:cNvSpPr/>
          <p:nvPr/>
        </p:nvSpPr>
        <p:spPr>
          <a:xfrm>
            <a:off x="2133814" y="4114116"/>
            <a:ext cx="1494918" cy="139094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TRANSITIONS" hidden="1">
            <a:extLst>
              <a:ext uri="{FF2B5EF4-FFF2-40B4-BE49-F238E27FC236}">
                <a16:creationId xmlns:a16="http://schemas.microsoft.com/office/drawing/2014/main" id="{F08B31C5-EDF5-45DF-99EE-1F3EE37B34B8}"/>
              </a:ext>
            </a:extLst>
          </p:cNvPr>
          <p:cNvSpPr/>
          <p:nvPr/>
        </p:nvSpPr>
        <p:spPr>
          <a:xfrm>
            <a:off x="6667431" y="1232820"/>
            <a:ext cx="2596263" cy="2415697"/>
          </a:xfrm>
          <a:prstGeom prst="rect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TRANSITIONS" hidden="1">
            <a:extLst>
              <a:ext uri="{FF2B5EF4-FFF2-40B4-BE49-F238E27FC236}">
                <a16:creationId xmlns:a16="http://schemas.microsoft.com/office/drawing/2014/main" id="{4E00A59C-9860-4B93-B315-6B5AD9287D74}"/>
              </a:ext>
            </a:extLst>
          </p:cNvPr>
          <p:cNvSpPr/>
          <p:nvPr/>
        </p:nvSpPr>
        <p:spPr>
          <a:xfrm>
            <a:off x="9688822" y="4051375"/>
            <a:ext cx="531533" cy="5315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TRANSITIONS" hidden="1">
            <a:extLst>
              <a:ext uri="{FF2B5EF4-FFF2-40B4-BE49-F238E27FC236}">
                <a16:creationId xmlns:a16="http://schemas.microsoft.com/office/drawing/2014/main" id="{8ECFEA2F-B960-49D0-B2B8-03A67724DC87}"/>
              </a:ext>
            </a:extLst>
          </p:cNvPr>
          <p:cNvSpPr/>
          <p:nvPr/>
        </p:nvSpPr>
        <p:spPr>
          <a:xfrm>
            <a:off x="2812396" y="2405533"/>
            <a:ext cx="403828" cy="4038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TRANSITIONS" hidden="1">
            <a:extLst>
              <a:ext uri="{FF2B5EF4-FFF2-40B4-BE49-F238E27FC236}">
                <a16:creationId xmlns:a16="http://schemas.microsoft.com/office/drawing/2014/main" id="{E8CD5C04-004B-4CB1-ACB3-66441DC8197C}"/>
              </a:ext>
            </a:extLst>
          </p:cNvPr>
          <p:cNvSpPr/>
          <p:nvPr/>
        </p:nvSpPr>
        <p:spPr>
          <a:xfrm>
            <a:off x="2654698" y="1164802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TRANSITIONS" hidden="1">
            <a:extLst>
              <a:ext uri="{FF2B5EF4-FFF2-40B4-BE49-F238E27FC236}">
                <a16:creationId xmlns:a16="http://schemas.microsoft.com/office/drawing/2014/main" id="{77407E1E-6921-459F-8E25-3035AB441ACA}"/>
              </a:ext>
            </a:extLst>
          </p:cNvPr>
          <p:cNvSpPr/>
          <p:nvPr/>
        </p:nvSpPr>
        <p:spPr>
          <a:xfrm>
            <a:off x="4333954" y="1088894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TRANSITIONS" hidden="1">
            <a:extLst>
              <a:ext uri="{FF2B5EF4-FFF2-40B4-BE49-F238E27FC236}">
                <a16:creationId xmlns:a16="http://schemas.microsoft.com/office/drawing/2014/main" id="{4CFC371C-9EFA-4F00-8C8D-573E5312959B}"/>
              </a:ext>
            </a:extLst>
          </p:cNvPr>
          <p:cNvSpPr/>
          <p:nvPr/>
        </p:nvSpPr>
        <p:spPr>
          <a:xfrm>
            <a:off x="7744316" y="1394566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TRANSITIONS" hidden="1">
            <a:extLst>
              <a:ext uri="{FF2B5EF4-FFF2-40B4-BE49-F238E27FC236}">
                <a16:creationId xmlns:a16="http://schemas.microsoft.com/office/drawing/2014/main" id="{AC2E083F-9061-4361-8BFC-89674E454FF1}"/>
              </a:ext>
            </a:extLst>
          </p:cNvPr>
          <p:cNvSpPr/>
          <p:nvPr/>
        </p:nvSpPr>
        <p:spPr>
          <a:xfrm>
            <a:off x="4208169" y="4437832"/>
            <a:ext cx="229213" cy="2292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RANSITIONS" hidden="1">
            <a:extLst>
              <a:ext uri="{FF2B5EF4-FFF2-40B4-BE49-F238E27FC236}">
                <a16:creationId xmlns:a16="http://schemas.microsoft.com/office/drawing/2014/main" id="{E0BC018F-4039-4B0C-BFB4-DA021133F6FF}"/>
              </a:ext>
            </a:extLst>
          </p:cNvPr>
          <p:cNvSpPr/>
          <p:nvPr/>
        </p:nvSpPr>
        <p:spPr>
          <a:xfrm>
            <a:off x="3614583" y="945329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TRANSITIONS" hidden="1">
            <a:extLst>
              <a:ext uri="{FF2B5EF4-FFF2-40B4-BE49-F238E27FC236}">
                <a16:creationId xmlns:a16="http://schemas.microsoft.com/office/drawing/2014/main" id="{D587F519-D095-4829-BDB6-8AAD81D3DB60}"/>
              </a:ext>
            </a:extLst>
          </p:cNvPr>
          <p:cNvSpPr/>
          <p:nvPr/>
        </p:nvSpPr>
        <p:spPr>
          <a:xfrm>
            <a:off x="4842561" y="1763803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HANK YOU">
            <a:extLst>
              <a:ext uri="{FF2B5EF4-FFF2-40B4-BE49-F238E27FC236}">
                <a16:creationId xmlns:a16="http://schemas.microsoft.com/office/drawing/2014/main" id="{86793083-77AA-447C-8153-DC543F9313E3}"/>
              </a:ext>
            </a:extLst>
          </p:cNvPr>
          <p:cNvSpPr txBox="1"/>
          <p:nvPr/>
        </p:nvSpPr>
        <p:spPr>
          <a:xfrm>
            <a:off x="2709496" y="2379907"/>
            <a:ext cx="6773008" cy="144655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8800" dirty="0">
                <a:solidFill>
                  <a:schemeClr val="bg1"/>
                </a:solidFill>
                <a:latin typeface="Raleway ExtraBold" panose="020B0003030101060003" pitchFamily="34" charset="0"/>
              </a:rPr>
              <a:t>THANK YOU</a:t>
            </a:r>
          </a:p>
        </p:txBody>
      </p:sp>
      <p:sp>
        <p:nvSpPr>
          <p:cNvPr id="6" name="LEVIDIO CINEMAGIC">
            <a:extLst>
              <a:ext uri="{FF2B5EF4-FFF2-40B4-BE49-F238E27FC236}">
                <a16:creationId xmlns:a16="http://schemas.microsoft.com/office/drawing/2014/main" id="{BCFFB788-FA22-4698-BC03-34473BB87D9E}"/>
              </a:ext>
            </a:extLst>
          </p:cNvPr>
          <p:cNvSpPr txBox="1"/>
          <p:nvPr/>
        </p:nvSpPr>
        <p:spPr>
          <a:xfrm>
            <a:off x="3437266" y="3841845"/>
            <a:ext cx="5317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2400" spc="1000" dirty="0">
                <a:solidFill>
                  <a:schemeClr val="bg1"/>
                </a:solidFill>
                <a:latin typeface="Raleway Light" panose="020B0403030101060003" pitchFamily="34" charset="0"/>
              </a:rPr>
              <a:t>LEVIDIO CINEMAGIC</a:t>
            </a:r>
          </a:p>
        </p:txBody>
      </p:sp>
    </p:spTree>
    <p:extLst>
      <p:ext uri="{BB962C8B-B14F-4D97-AF65-F5344CB8AC3E}">
        <p14:creationId xmlns:p14="http://schemas.microsoft.com/office/powerpoint/2010/main" val="122037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0" dur="16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2" grpId="0" animBg="1"/>
      <p:bldP spid="12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5" grpId="0"/>
      <p:bldP spid="5" grpId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LAYER">
            <a:extLst>
              <a:ext uri="{FF2B5EF4-FFF2-40B4-BE49-F238E27FC236}">
                <a16:creationId xmlns:a16="http://schemas.microsoft.com/office/drawing/2014/main" id="{9651BE3B-66D7-4167-BCE6-F96F31E36A5A}"/>
              </a:ext>
            </a:extLst>
          </p:cNvPr>
          <p:cNvSpPr/>
          <p:nvPr/>
        </p:nvSpPr>
        <p:spPr>
          <a:xfrm flipH="1">
            <a:off x="5435992" y="1"/>
            <a:ext cx="6756008" cy="6858000"/>
          </a:xfrm>
          <a:prstGeom prst="rtTriangle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LEVIDIO">
            <a:extLst>
              <a:ext uri="{FF2B5EF4-FFF2-40B4-BE49-F238E27FC236}">
                <a16:creationId xmlns:a16="http://schemas.microsoft.com/office/drawing/2014/main" id="{3D1C99B2-E19C-423D-9C4C-16A9097EE6D9}"/>
              </a:ext>
            </a:extLst>
          </p:cNvPr>
          <p:cNvSpPr txBox="1"/>
          <p:nvPr/>
        </p:nvSpPr>
        <p:spPr>
          <a:xfrm>
            <a:off x="718566" y="481445"/>
            <a:ext cx="10754867" cy="393954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25000" dirty="0">
                <a:solidFill>
                  <a:srgbClr val="0C1526"/>
                </a:solidFill>
                <a:latin typeface="Raleway ExtraBold" panose="020B0003030101060003" pitchFamily="34" charset="0"/>
              </a:rPr>
              <a:t>levidio</a:t>
            </a:r>
          </a:p>
        </p:txBody>
      </p:sp>
      <p:pic>
        <p:nvPicPr>
          <p:cNvPr id="8" name="PICTURE" descr="A close up of a person&#10;&#10;Description generated with very high confidence">
            <a:extLst>
              <a:ext uri="{FF2B5EF4-FFF2-40B4-BE49-F238E27FC236}">
                <a16:creationId xmlns:a16="http://schemas.microsoft.com/office/drawing/2014/main" id="{3437D424-A57B-4350-8AED-E8E5733EE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946" y="928255"/>
            <a:ext cx="6555905" cy="5929745"/>
          </a:xfrm>
          <a:prstGeom prst="rect">
            <a:avLst/>
          </a:prstGeom>
        </p:spPr>
      </p:pic>
      <p:sp>
        <p:nvSpPr>
          <p:cNvPr id="12" name="SHAPE LAYER">
            <a:extLst>
              <a:ext uri="{FF2B5EF4-FFF2-40B4-BE49-F238E27FC236}">
                <a16:creationId xmlns:a16="http://schemas.microsoft.com/office/drawing/2014/main" id="{01B4BA5C-B440-4A8D-BEE3-0CE17665FE58}"/>
              </a:ext>
            </a:extLst>
          </p:cNvPr>
          <p:cNvSpPr/>
          <p:nvPr/>
        </p:nvSpPr>
        <p:spPr>
          <a:xfrm>
            <a:off x="9144000" y="4093029"/>
            <a:ext cx="221851" cy="221851"/>
          </a:xfrm>
          <a:prstGeom prst="ellipse">
            <a:avLst/>
          </a:prstGeom>
          <a:solidFill>
            <a:srgbClr val="50BA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SHAPE LAYER">
            <a:extLst>
              <a:ext uri="{FF2B5EF4-FFF2-40B4-BE49-F238E27FC236}">
                <a16:creationId xmlns:a16="http://schemas.microsoft.com/office/drawing/2014/main" id="{A10F03C2-025D-4A20-BB14-74B5D46AFDFB}"/>
              </a:ext>
            </a:extLst>
          </p:cNvPr>
          <p:cNvSpPr/>
          <p:nvPr/>
        </p:nvSpPr>
        <p:spPr>
          <a:xfrm>
            <a:off x="9804511" y="4093029"/>
            <a:ext cx="221851" cy="221851"/>
          </a:xfrm>
          <a:prstGeom prst="ellipse">
            <a:avLst/>
          </a:prstGeom>
          <a:solidFill>
            <a:srgbClr val="50BA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SHAPE LAYER">
            <a:extLst>
              <a:ext uri="{FF2B5EF4-FFF2-40B4-BE49-F238E27FC236}">
                <a16:creationId xmlns:a16="http://schemas.microsoft.com/office/drawing/2014/main" id="{D62CC4D4-211B-48E8-BEF8-A46DFEDA3503}"/>
              </a:ext>
            </a:extLst>
          </p:cNvPr>
          <p:cNvSpPr/>
          <p:nvPr/>
        </p:nvSpPr>
        <p:spPr>
          <a:xfrm>
            <a:off x="10438049" y="4093029"/>
            <a:ext cx="221851" cy="221851"/>
          </a:xfrm>
          <a:prstGeom prst="ellipse">
            <a:avLst/>
          </a:prstGeom>
          <a:solidFill>
            <a:srgbClr val="50BA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PRESENTS">
            <a:extLst>
              <a:ext uri="{FF2B5EF4-FFF2-40B4-BE49-F238E27FC236}">
                <a16:creationId xmlns:a16="http://schemas.microsoft.com/office/drawing/2014/main" id="{1F13A15F-EB3B-4104-BA6A-465D99ABBF67}"/>
              </a:ext>
            </a:extLst>
          </p:cNvPr>
          <p:cNvSpPr txBox="1"/>
          <p:nvPr/>
        </p:nvSpPr>
        <p:spPr>
          <a:xfrm>
            <a:off x="861491" y="3826170"/>
            <a:ext cx="38202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spc="1000" dirty="0">
                <a:solidFill>
                  <a:srgbClr val="0C1526"/>
                </a:solidFill>
                <a:latin typeface="Raleway Light" panose="020B0403030101060003" pitchFamily="34" charset="0"/>
              </a:rPr>
              <a:t>PRESENT</a:t>
            </a:r>
            <a:r>
              <a:rPr lang="en-US" sz="4000" spc="1000" dirty="0">
                <a:solidFill>
                  <a:srgbClr val="0C1526"/>
                </a:solidFill>
                <a:latin typeface="Raleway Light" panose="020B0403030101060003" pitchFamily="34" charset="0"/>
              </a:rPr>
              <a:t>S</a:t>
            </a:r>
            <a:endParaRPr lang="id-ID" sz="4000" spc="1000" dirty="0">
              <a:solidFill>
                <a:srgbClr val="0C1526"/>
              </a:solidFill>
              <a:latin typeface="Raleway Light" panose="020B0403030101060003" pitchFamily="34" charset="0"/>
            </a:endParaRPr>
          </a:p>
        </p:txBody>
      </p:sp>
      <p:sp>
        <p:nvSpPr>
          <p:cNvPr id="16" name="SHAPE LAYER">
            <a:extLst>
              <a:ext uri="{FF2B5EF4-FFF2-40B4-BE49-F238E27FC236}">
                <a16:creationId xmlns:a16="http://schemas.microsoft.com/office/drawing/2014/main" id="{2E087499-83F6-466C-AF56-D24C5F8F364B}"/>
              </a:ext>
            </a:extLst>
          </p:cNvPr>
          <p:cNvSpPr/>
          <p:nvPr/>
        </p:nvSpPr>
        <p:spPr>
          <a:xfrm>
            <a:off x="9666514" y="6096000"/>
            <a:ext cx="2075543" cy="406400"/>
          </a:xfrm>
          <a:prstGeom prst="roundRect">
            <a:avLst>
              <a:gd name="adj" fmla="val 50000"/>
            </a:avLst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WW.YOURDOMAIN.COM">
            <a:extLst>
              <a:ext uri="{FF2B5EF4-FFF2-40B4-BE49-F238E27FC236}">
                <a16:creationId xmlns:a16="http://schemas.microsoft.com/office/drawing/2014/main" id="{58662DE6-A556-4AF2-94C1-5C2EFAB2946D}"/>
              </a:ext>
            </a:extLst>
          </p:cNvPr>
          <p:cNvSpPr txBox="1"/>
          <p:nvPr/>
        </p:nvSpPr>
        <p:spPr>
          <a:xfrm>
            <a:off x="9681028" y="6154056"/>
            <a:ext cx="2034531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1400" dirty="0">
                <a:solidFill>
                  <a:schemeClr val="bg1"/>
                </a:solidFill>
                <a:latin typeface="Raleway Light" panose="020B0403030101060003" pitchFamily="34" charset="0"/>
              </a:rPr>
              <a:t>www.yourdomain.com</a:t>
            </a:r>
          </a:p>
        </p:txBody>
      </p:sp>
      <p:sp>
        <p:nvSpPr>
          <p:cNvPr id="19" name="SHAPE LAYER">
            <a:extLst>
              <a:ext uri="{FF2B5EF4-FFF2-40B4-BE49-F238E27FC236}">
                <a16:creationId xmlns:a16="http://schemas.microsoft.com/office/drawing/2014/main" id="{A4BD5981-9212-4C3B-8102-852117F67550}"/>
              </a:ext>
            </a:extLst>
          </p:cNvPr>
          <p:cNvSpPr/>
          <p:nvPr/>
        </p:nvSpPr>
        <p:spPr>
          <a:xfrm flipV="1">
            <a:off x="-12829" y="-3415"/>
            <a:ext cx="1721549" cy="1857829"/>
          </a:xfrm>
          <a:prstGeom prst="rtTriangle">
            <a:avLst/>
          </a:prstGeom>
          <a:solidFill>
            <a:srgbClr val="0C15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TRANSITIONS">
            <a:extLst>
              <a:ext uri="{FF2B5EF4-FFF2-40B4-BE49-F238E27FC236}">
                <a16:creationId xmlns:a16="http://schemas.microsoft.com/office/drawing/2014/main" id="{D5C74811-B409-447C-83EF-CB971F56E245}"/>
              </a:ext>
            </a:extLst>
          </p:cNvPr>
          <p:cNvSpPr/>
          <p:nvPr/>
        </p:nvSpPr>
        <p:spPr>
          <a:xfrm>
            <a:off x="0" y="0"/>
            <a:ext cx="3685309" cy="3429001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TRANSITIONS">
            <a:extLst>
              <a:ext uri="{FF2B5EF4-FFF2-40B4-BE49-F238E27FC236}">
                <a16:creationId xmlns:a16="http://schemas.microsoft.com/office/drawing/2014/main" id="{B06CBCD4-35B9-4371-96F9-5CF1C8F1EB77}"/>
              </a:ext>
            </a:extLst>
          </p:cNvPr>
          <p:cNvSpPr/>
          <p:nvPr/>
        </p:nvSpPr>
        <p:spPr>
          <a:xfrm>
            <a:off x="3726961" y="3428999"/>
            <a:ext cx="3685309" cy="3429001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TRANSITIONS">
            <a:extLst>
              <a:ext uri="{FF2B5EF4-FFF2-40B4-BE49-F238E27FC236}">
                <a16:creationId xmlns:a16="http://schemas.microsoft.com/office/drawing/2014/main" id="{55A7E337-4F08-4048-BC35-2FB9F89FD2F3}"/>
              </a:ext>
            </a:extLst>
          </p:cNvPr>
          <p:cNvSpPr/>
          <p:nvPr/>
        </p:nvSpPr>
        <p:spPr>
          <a:xfrm>
            <a:off x="7412270" y="0"/>
            <a:ext cx="3685309" cy="3370513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TRANSITIONS">
            <a:extLst>
              <a:ext uri="{FF2B5EF4-FFF2-40B4-BE49-F238E27FC236}">
                <a16:creationId xmlns:a16="http://schemas.microsoft.com/office/drawing/2014/main" id="{EC4EEFB4-1F6D-40AE-898E-22C8CEC78AFE}"/>
              </a:ext>
            </a:extLst>
          </p:cNvPr>
          <p:cNvSpPr/>
          <p:nvPr/>
        </p:nvSpPr>
        <p:spPr>
          <a:xfrm>
            <a:off x="6210231" y="637309"/>
            <a:ext cx="1800218" cy="1675015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TRANSITIONS">
            <a:extLst>
              <a:ext uri="{FF2B5EF4-FFF2-40B4-BE49-F238E27FC236}">
                <a16:creationId xmlns:a16="http://schemas.microsoft.com/office/drawing/2014/main" id="{EA63BF2A-F0F2-48BB-9C96-874C88EB9F10}"/>
              </a:ext>
            </a:extLst>
          </p:cNvPr>
          <p:cNvSpPr/>
          <p:nvPr/>
        </p:nvSpPr>
        <p:spPr>
          <a:xfrm>
            <a:off x="7362735" y="5027166"/>
            <a:ext cx="1800218" cy="1675015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TRANSITIONS">
            <a:extLst>
              <a:ext uri="{FF2B5EF4-FFF2-40B4-BE49-F238E27FC236}">
                <a16:creationId xmlns:a16="http://schemas.microsoft.com/office/drawing/2014/main" id="{4ED70AEF-9C6C-46B5-A2F6-E536D3620C07}"/>
              </a:ext>
            </a:extLst>
          </p:cNvPr>
          <p:cNvSpPr/>
          <p:nvPr/>
        </p:nvSpPr>
        <p:spPr>
          <a:xfrm>
            <a:off x="2103637" y="1829491"/>
            <a:ext cx="3685309" cy="3429001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TRANSITIONS">
            <a:extLst>
              <a:ext uri="{FF2B5EF4-FFF2-40B4-BE49-F238E27FC236}">
                <a16:creationId xmlns:a16="http://schemas.microsoft.com/office/drawing/2014/main" id="{C5C861F8-5C80-4D71-B1BB-268D188796EE}"/>
              </a:ext>
            </a:extLst>
          </p:cNvPr>
          <p:cNvSpPr/>
          <p:nvPr/>
        </p:nvSpPr>
        <p:spPr>
          <a:xfrm>
            <a:off x="5830598" y="1842974"/>
            <a:ext cx="3685309" cy="3429001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0" name="LOGO" descr="A picture containing light&#10;&#10;Description generated with high confidence">
            <a:extLst>
              <a:ext uri="{FF2B5EF4-FFF2-40B4-BE49-F238E27FC236}">
                <a16:creationId xmlns:a16="http://schemas.microsoft.com/office/drawing/2014/main" id="{A221EEE7-5C22-4B12-92D0-231235A1A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062" y="325582"/>
            <a:ext cx="361603" cy="311727"/>
          </a:xfrm>
          <a:prstGeom prst="rect">
            <a:avLst/>
          </a:prstGeom>
        </p:spPr>
      </p:pic>
      <p:sp>
        <p:nvSpPr>
          <p:cNvPr id="50" name="COMPANY NAME">
            <a:extLst>
              <a:ext uri="{FF2B5EF4-FFF2-40B4-BE49-F238E27FC236}">
                <a16:creationId xmlns:a16="http://schemas.microsoft.com/office/drawing/2014/main" id="{44DA11CD-2DA3-4193-A5B3-FE265577CA63}"/>
              </a:ext>
            </a:extLst>
          </p:cNvPr>
          <p:cNvSpPr txBox="1"/>
          <p:nvPr/>
        </p:nvSpPr>
        <p:spPr>
          <a:xfrm>
            <a:off x="5559860" y="370349"/>
            <a:ext cx="154561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id-ID" sz="1400" dirty="0">
                <a:solidFill>
                  <a:srgbClr val="0C1526"/>
                </a:solidFill>
                <a:latin typeface="Raleway" panose="020B0003030101060003" pitchFamily="34" charset="0"/>
              </a:rPr>
              <a:t>Company Name</a:t>
            </a:r>
          </a:p>
        </p:txBody>
      </p:sp>
      <p:sp>
        <p:nvSpPr>
          <p:cNvPr id="51" name="TRANSITIONS">
            <a:extLst>
              <a:ext uri="{FF2B5EF4-FFF2-40B4-BE49-F238E27FC236}">
                <a16:creationId xmlns:a16="http://schemas.microsoft.com/office/drawing/2014/main" id="{35F9FE11-F7D4-4D1A-B7B1-74CF171C1E28}"/>
              </a:ext>
            </a:extLst>
          </p:cNvPr>
          <p:cNvSpPr/>
          <p:nvPr/>
        </p:nvSpPr>
        <p:spPr>
          <a:xfrm>
            <a:off x="1886857" y="1114425"/>
            <a:ext cx="531533" cy="53153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TRANSITIONS">
            <a:extLst>
              <a:ext uri="{FF2B5EF4-FFF2-40B4-BE49-F238E27FC236}">
                <a16:creationId xmlns:a16="http://schemas.microsoft.com/office/drawing/2014/main" id="{35A5CA95-48AB-46FB-9E46-D7BB2FFA4C02}"/>
              </a:ext>
            </a:extLst>
          </p:cNvPr>
          <p:cNvSpPr/>
          <p:nvPr/>
        </p:nvSpPr>
        <p:spPr>
          <a:xfrm>
            <a:off x="5073616" y="2376095"/>
            <a:ext cx="403828" cy="4038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TRANSITIONS">
            <a:extLst>
              <a:ext uri="{FF2B5EF4-FFF2-40B4-BE49-F238E27FC236}">
                <a16:creationId xmlns:a16="http://schemas.microsoft.com/office/drawing/2014/main" id="{7A3EFB3C-65FB-4F84-9668-B2D8A38A8D35}"/>
              </a:ext>
            </a:extLst>
          </p:cNvPr>
          <p:cNvSpPr/>
          <p:nvPr/>
        </p:nvSpPr>
        <p:spPr>
          <a:xfrm>
            <a:off x="5416402" y="1872342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TRANSITIONS">
            <a:extLst>
              <a:ext uri="{FF2B5EF4-FFF2-40B4-BE49-F238E27FC236}">
                <a16:creationId xmlns:a16="http://schemas.microsoft.com/office/drawing/2014/main" id="{08500909-B69D-43EC-B3D6-F666C7764718}"/>
              </a:ext>
            </a:extLst>
          </p:cNvPr>
          <p:cNvSpPr/>
          <p:nvPr/>
        </p:nvSpPr>
        <p:spPr>
          <a:xfrm>
            <a:off x="6577546" y="2009017"/>
            <a:ext cx="287712" cy="2877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TRANSITIONS">
            <a:extLst>
              <a:ext uri="{FF2B5EF4-FFF2-40B4-BE49-F238E27FC236}">
                <a16:creationId xmlns:a16="http://schemas.microsoft.com/office/drawing/2014/main" id="{26CA0329-7846-47DD-8054-41239F9C3332}"/>
              </a:ext>
            </a:extLst>
          </p:cNvPr>
          <p:cNvSpPr/>
          <p:nvPr/>
        </p:nvSpPr>
        <p:spPr>
          <a:xfrm>
            <a:off x="9399149" y="2003122"/>
            <a:ext cx="688279" cy="688279"/>
          </a:xfrm>
          <a:prstGeom prst="mathPlus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TRANSITIONS">
            <a:extLst>
              <a:ext uri="{FF2B5EF4-FFF2-40B4-BE49-F238E27FC236}">
                <a16:creationId xmlns:a16="http://schemas.microsoft.com/office/drawing/2014/main" id="{0E381546-04B7-4830-A209-750F0C0F71C8}"/>
              </a:ext>
            </a:extLst>
          </p:cNvPr>
          <p:cNvSpPr/>
          <p:nvPr/>
        </p:nvSpPr>
        <p:spPr>
          <a:xfrm>
            <a:off x="3187044" y="5424891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TRANSITIONS">
            <a:extLst>
              <a:ext uri="{FF2B5EF4-FFF2-40B4-BE49-F238E27FC236}">
                <a16:creationId xmlns:a16="http://schemas.microsoft.com/office/drawing/2014/main" id="{FB1A9216-956F-42A2-B46F-4739B0D57F98}"/>
              </a:ext>
            </a:extLst>
          </p:cNvPr>
          <p:cNvSpPr/>
          <p:nvPr/>
        </p:nvSpPr>
        <p:spPr>
          <a:xfrm>
            <a:off x="6969873" y="5145372"/>
            <a:ext cx="229213" cy="2292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TRANSITIONS">
            <a:extLst>
              <a:ext uri="{FF2B5EF4-FFF2-40B4-BE49-F238E27FC236}">
                <a16:creationId xmlns:a16="http://schemas.microsoft.com/office/drawing/2014/main" id="{B829264E-FA0B-4FB4-9F3C-D80164309D97}"/>
              </a:ext>
            </a:extLst>
          </p:cNvPr>
          <p:cNvSpPr/>
          <p:nvPr/>
        </p:nvSpPr>
        <p:spPr>
          <a:xfrm>
            <a:off x="10087428" y="4457700"/>
            <a:ext cx="229213" cy="22921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TRANSITIONS">
            <a:extLst>
              <a:ext uri="{FF2B5EF4-FFF2-40B4-BE49-F238E27FC236}">
                <a16:creationId xmlns:a16="http://schemas.microsoft.com/office/drawing/2014/main" id="{9D014E21-7143-4811-B3D0-03CFFBC5E261}"/>
              </a:ext>
            </a:extLst>
          </p:cNvPr>
          <p:cNvSpPr/>
          <p:nvPr/>
        </p:nvSpPr>
        <p:spPr>
          <a:xfrm>
            <a:off x="8434055" y="5060468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0013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0" dur="24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7" presetClass="emph" presetSubtype="0" repeatCount="indefinite" fill="remove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9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0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7" presetClass="emph" presetSubtype="0" repeatCount="indefinite" fill="remove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3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4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5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27" presetClass="emph" presetSubtype="0" repeatCount="indefinite" fill="remove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8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9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0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1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/>
      <p:bldP spid="16" grpId="0" animBg="1"/>
      <p:bldP spid="17" grpId="0"/>
      <p:bldP spid="19" grpId="0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50" grpId="0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" descr="A person wearing a black shirt&#10;&#10;Description generated with high confidence">
            <a:extLst>
              <a:ext uri="{FF2B5EF4-FFF2-40B4-BE49-F238E27FC236}">
                <a16:creationId xmlns:a16="http://schemas.microsoft.com/office/drawing/2014/main" id="{E3CBE4BA-A0DF-4E7F-8151-2D23D2F769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8" r="5708"/>
          <a:stretch>
            <a:fillRect/>
          </a:stretch>
        </p:blipFill>
        <p:spPr/>
      </p:pic>
      <p:sp>
        <p:nvSpPr>
          <p:cNvPr id="7" name="MASK LAYER">
            <a:extLst>
              <a:ext uri="{FF2B5EF4-FFF2-40B4-BE49-F238E27FC236}">
                <a16:creationId xmlns:a16="http://schemas.microsoft.com/office/drawing/2014/main" id="{E268B6F0-361A-4F40-9458-D45E8317EE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9850582 w 12192000"/>
              <a:gd name="connsiteY5" fmla="*/ 637309 h 6858000"/>
              <a:gd name="connsiteX6" fmla="*/ 9559636 w 12192000"/>
              <a:gd name="connsiteY6" fmla="*/ 665018 h 6858000"/>
              <a:gd name="connsiteX7" fmla="*/ 8728364 w 12192000"/>
              <a:gd name="connsiteY7" fmla="*/ 803564 h 6858000"/>
              <a:gd name="connsiteX8" fmla="*/ 8285018 w 12192000"/>
              <a:gd name="connsiteY8" fmla="*/ 872836 h 6858000"/>
              <a:gd name="connsiteX9" fmla="*/ 7952509 w 12192000"/>
              <a:gd name="connsiteY9" fmla="*/ 942109 h 6858000"/>
              <a:gd name="connsiteX10" fmla="*/ 7315200 w 12192000"/>
              <a:gd name="connsiteY10" fmla="*/ 1163782 h 6858000"/>
              <a:gd name="connsiteX11" fmla="*/ 6317673 w 12192000"/>
              <a:gd name="connsiteY11" fmla="*/ 1551709 h 6858000"/>
              <a:gd name="connsiteX12" fmla="*/ 6137564 w 12192000"/>
              <a:gd name="connsiteY12" fmla="*/ 1704109 h 6858000"/>
              <a:gd name="connsiteX13" fmla="*/ 5999018 w 12192000"/>
              <a:gd name="connsiteY13" fmla="*/ 1842655 h 6858000"/>
              <a:gd name="connsiteX14" fmla="*/ 5846618 w 12192000"/>
              <a:gd name="connsiteY14" fmla="*/ 1925782 h 6858000"/>
              <a:gd name="connsiteX15" fmla="*/ 5791200 w 12192000"/>
              <a:gd name="connsiteY15" fmla="*/ 2050473 h 6858000"/>
              <a:gd name="connsiteX16" fmla="*/ 5708073 w 12192000"/>
              <a:gd name="connsiteY16" fmla="*/ 2258291 h 6858000"/>
              <a:gd name="connsiteX17" fmla="*/ 5583382 w 12192000"/>
              <a:gd name="connsiteY17" fmla="*/ 2355273 h 6858000"/>
              <a:gd name="connsiteX18" fmla="*/ 5500255 w 12192000"/>
              <a:gd name="connsiteY18" fmla="*/ 2452255 h 6858000"/>
              <a:gd name="connsiteX19" fmla="*/ 5541818 w 12192000"/>
              <a:gd name="connsiteY19" fmla="*/ 2521527 h 6858000"/>
              <a:gd name="connsiteX20" fmla="*/ 5417127 w 12192000"/>
              <a:gd name="connsiteY20" fmla="*/ 2604655 h 6858000"/>
              <a:gd name="connsiteX21" fmla="*/ 5320145 w 12192000"/>
              <a:gd name="connsiteY21" fmla="*/ 2687782 h 6858000"/>
              <a:gd name="connsiteX22" fmla="*/ 5389418 w 12192000"/>
              <a:gd name="connsiteY22" fmla="*/ 2743200 h 6858000"/>
              <a:gd name="connsiteX23" fmla="*/ 5458691 w 12192000"/>
              <a:gd name="connsiteY23" fmla="*/ 2826327 h 6858000"/>
              <a:gd name="connsiteX24" fmla="*/ 5486400 w 12192000"/>
              <a:gd name="connsiteY24" fmla="*/ 3006436 h 6858000"/>
              <a:gd name="connsiteX25" fmla="*/ 5624945 w 12192000"/>
              <a:gd name="connsiteY25" fmla="*/ 3089564 h 6858000"/>
              <a:gd name="connsiteX26" fmla="*/ 5624945 w 12192000"/>
              <a:gd name="connsiteY26" fmla="*/ 3186545 h 6858000"/>
              <a:gd name="connsiteX27" fmla="*/ 5514109 w 12192000"/>
              <a:gd name="connsiteY27" fmla="*/ 3338945 h 6858000"/>
              <a:gd name="connsiteX28" fmla="*/ 5624945 w 12192000"/>
              <a:gd name="connsiteY28" fmla="*/ 3422073 h 6858000"/>
              <a:gd name="connsiteX29" fmla="*/ 5624945 w 12192000"/>
              <a:gd name="connsiteY29" fmla="*/ 3574473 h 6858000"/>
              <a:gd name="connsiteX30" fmla="*/ 5694218 w 12192000"/>
              <a:gd name="connsiteY30" fmla="*/ 3629891 h 6858000"/>
              <a:gd name="connsiteX31" fmla="*/ 5486400 w 12192000"/>
              <a:gd name="connsiteY31" fmla="*/ 3810000 h 6858000"/>
              <a:gd name="connsiteX32" fmla="*/ 5375564 w 12192000"/>
              <a:gd name="connsiteY32" fmla="*/ 3934691 h 6858000"/>
              <a:gd name="connsiteX33" fmla="*/ 5237018 w 12192000"/>
              <a:gd name="connsiteY33" fmla="*/ 4031673 h 6858000"/>
              <a:gd name="connsiteX34" fmla="*/ 5375564 w 12192000"/>
              <a:gd name="connsiteY34" fmla="*/ 4128655 h 6858000"/>
              <a:gd name="connsiteX35" fmla="*/ 5444836 w 12192000"/>
              <a:gd name="connsiteY35" fmla="*/ 4142509 h 6858000"/>
              <a:gd name="connsiteX36" fmla="*/ 5541818 w 12192000"/>
              <a:gd name="connsiteY36" fmla="*/ 4170218 h 6858000"/>
              <a:gd name="connsiteX37" fmla="*/ 5486400 w 12192000"/>
              <a:gd name="connsiteY37" fmla="*/ 4322618 h 6858000"/>
              <a:gd name="connsiteX38" fmla="*/ 5749636 w 12192000"/>
              <a:gd name="connsiteY38" fmla="*/ 4391891 h 6858000"/>
              <a:gd name="connsiteX39" fmla="*/ 5791200 w 12192000"/>
              <a:gd name="connsiteY39" fmla="*/ 4558145 h 6858000"/>
              <a:gd name="connsiteX40" fmla="*/ 5929745 w 12192000"/>
              <a:gd name="connsiteY40" fmla="*/ 4682836 h 6858000"/>
              <a:gd name="connsiteX41" fmla="*/ 6151418 w 12192000"/>
              <a:gd name="connsiteY41" fmla="*/ 4918364 h 6858000"/>
              <a:gd name="connsiteX42" fmla="*/ 6400800 w 12192000"/>
              <a:gd name="connsiteY42" fmla="*/ 5056909 h 6858000"/>
              <a:gd name="connsiteX43" fmla="*/ 6456218 w 12192000"/>
              <a:gd name="connsiteY43" fmla="*/ 5167745 h 6858000"/>
              <a:gd name="connsiteX44" fmla="*/ 6608618 w 12192000"/>
              <a:gd name="connsiteY44" fmla="*/ 5167745 h 6858000"/>
              <a:gd name="connsiteX45" fmla="*/ 6788727 w 12192000"/>
              <a:gd name="connsiteY45" fmla="*/ 5250873 h 6858000"/>
              <a:gd name="connsiteX46" fmla="*/ 6774873 w 12192000"/>
              <a:gd name="connsiteY46" fmla="*/ 5361709 h 6858000"/>
              <a:gd name="connsiteX47" fmla="*/ 6927273 w 12192000"/>
              <a:gd name="connsiteY47" fmla="*/ 5361709 h 6858000"/>
              <a:gd name="connsiteX48" fmla="*/ 7329055 w 12192000"/>
              <a:gd name="connsiteY48" fmla="*/ 5278582 h 6858000"/>
              <a:gd name="connsiteX49" fmla="*/ 7384473 w 12192000"/>
              <a:gd name="connsiteY49" fmla="*/ 5306291 h 6858000"/>
              <a:gd name="connsiteX50" fmla="*/ 7481455 w 12192000"/>
              <a:gd name="connsiteY50" fmla="*/ 5264727 h 6858000"/>
              <a:gd name="connsiteX51" fmla="*/ 7661564 w 12192000"/>
              <a:gd name="connsiteY51" fmla="*/ 5320145 h 6858000"/>
              <a:gd name="connsiteX52" fmla="*/ 7523018 w 12192000"/>
              <a:gd name="connsiteY52" fmla="*/ 5361709 h 6858000"/>
              <a:gd name="connsiteX53" fmla="*/ 7426036 w 12192000"/>
              <a:gd name="connsiteY53" fmla="*/ 5389418 h 6858000"/>
              <a:gd name="connsiteX54" fmla="*/ 7453745 w 12192000"/>
              <a:gd name="connsiteY54" fmla="*/ 5417127 h 6858000"/>
              <a:gd name="connsiteX55" fmla="*/ 7550727 w 12192000"/>
              <a:gd name="connsiteY55" fmla="*/ 5472545 h 6858000"/>
              <a:gd name="connsiteX56" fmla="*/ 11222182 w 12192000"/>
              <a:gd name="connsiteY56" fmla="*/ 3962400 h 6858000"/>
              <a:gd name="connsiteX57" fmla="*/ 11291455 w 12192000"/>
              <a:gd name="connsiteY57" fmla="*/ 3768436 h 6858000"/>
              <a:gd name="connsiteX58" fmla="*/ 11305309 w 12192000"/>
              <a:gd name="connsiteY58" fmla="*/ 3643745 h 6858000"/>
              <a:gd name="connsiteX59" fmla="*/ 11263745 w 12192000"/>
              <a:gd name="connsiteY59" fmla="*/ 3560618 h 6858000"/>
              <a:gd name="connsiteX60" fmla="*/ 11263745 w 12192000"/>
              <a:gd name="connsiteY60" fmla="*/ 3408218 h 6858000"/>
              <a:gd name="connsiteX61" fmla="*/ 11111345 w 12192000"/>
              <a:gd name="connsiteY61" fmla="*/ 3338945 h 6858000"/>
              <a:gd name="connsiteX62" fmla="*/ 11000509 w 12192000"/>
              <a:gd name="connsiteY62" fmla="*/ 3255818 h 6858000"/>
              <a:gd name="connsiteX63" fmla="*/ 11000509 w 12192000"/>
              <a:gd name="connsiteY63" fmla="*/ 3020291 h 6858000"/>
              <a:gd name="connsiteX64" fmla="*/ 11125200 w 12192000"/>
              <a:gd name="connsiteY64" fmla="*/ 2978727 h 6858000"/>
              <a:gd name="connsiteX65" fmla="*/ 11360727 w 12192000"/>
              <a:gd name="connsiteY65" fmla="*/ 2867891 h 6858000"/>
              <a:gd name="connsiteX66" fmla="*/ 11526982 w 12192000"/>
              <a:gd name="connsiteY66" fmla="*/ 2784764 h 6858000"/>
              <a:gd name="connsiteX67" fmla="*/ 11596255 w 12192000"/>
              <a:gd name="connsiteY67" fmla="*/ 2632364 h 6858000"/>
              <a:gd name="connsiteX68" fmla="*/ 11665527 w 12192000"/>
              <a:gd name="connsiteY68" fmla="*/ 2452255 h 6858000"/>
              <a:gd name="connsiteX69" fmla="*/ 11623964 w 12192000"/>
              <a:gd name="connsiteY69" fmla="*/ 2327564 h 6858000"/>
              <a:gd name="connsiteX70" fmla="*/ 11610109 w 12192000"/>
              <a:gd name="connsiteY70" fmla="*/ 2202873 h 6858000"/>
              <a:gd name="connsiteX71" fmla="*/ 11554691 w 12192000"/>
              <a:gd name="connsiteY71" fmla="*/ 2216727 h 6858000"/>
              <a:gd name="connsiteX72" fmla="*/ 11360727 w 12192000"/>
              <a:gd name="connsiteY72" fmla="*/ 2133600 h 6858000"/>
              <a:gd name="connsiteX73" fmla="*/ 10598727 w 12192000"/>
              <a:gd name="connsiteY73" fmla="*/ 2299855 h 6858000"/>
              <a:gd name="connsiteX74" fmla="*/ 10515600 w 12192000"/>
              <a:gd name="connsiteY74" fmla="*/ 2286000 h 6858000"/>
              <a:gd name="connsiteX75" fmla="*/ 10515600 w 12192000"/>
              <a:gd name="connsiteY75" fmla="*/ 2189018 h 6858000"/>
              <a:gd name="connsiteX76" fmla="*/ 10418618 w 12192000"/>
              <a:gd name="connsiteY76" fmla="*/ 2161309 h 6858000"/>
              <a:gd name="connsiteX77" fmla="*/ 10404764 w 12192000"/>
              <a:gd name="connsiteY77" fmla="*/ 1911927 h 6858000"/>
              <a:gd name="connsiteX78" fmla="*/ 10224655 w 12192000"/>
              <a:gd name="connsiteY78" fmla="*/ 1842655 h 6858000"/>
              <a:gd name="connsiteX79" fmla="*/ 10099964 w 12192000"/>
              <a:gd name="connsiteY79" fmla="*/ 1828800 h 6858000"/>
              <a:gd name="connsiteX80" fmla="*/ 9892145 w 12192000"/>
              <a:gd name="connsiteY80" fmla="*/ 1842655 h 6858000"/>
              <a:gd name="connsiteX81" fmla="*/ 9795164 w 12192000"/>
              <a:gd name="connsiteY81" fmla="*/ 1648691 h 6858000"/>
              <a:gd name="connsiteX82" fmla="*/ 9836727 w 12192000"/>
              <a:gd name="connsiteY82" fmla="*/ 1579418 h 6858000"/>
              <a:gd name="connsiteX83" fmla="*/ 9850582 w 12192000"/>
              <a:gd name="connsiteY83" fmla="*/ 1454727 h 6858000"/>
              <a:gd name="connsiteX84" fmla="*/ 9975273 w 12192000"/>
              <a:gd name="connsiteY84" fmla="*/ 1274618 h 6858000"/>
              <a:gd name="connsiteX85" fmla="*/ 10072255 w 12192000"/>
              <a:gd name="connsiteY85" fmla="*/ 1094509 h 6858000"/>
              <a:gd name="connsiteX86" fmla="*/ 10058400 w 12192000"/>
              <a:gd name="connsiteY86" fmla="*/ 1052945 h 6858000"/>
              <a:gd name="connsiteX87" fmla="*/ 10141527 w 12192000"/>
              <a:gd name="connsiteY87" fmla="*/ 914400 h 6858000"/>
              <a:gd name="connsiteX88" fmla="*/ 10016836 w 12192000"/>
              <a:gd name="connsiteY88" fmla="*/ 817418 h 6858000"/>
              <a:gd name="connsiteX89" fmla="*/ 10099964 w 12192000"/>
              <a:gd name="connsiteY89" fmla="*/ 665018 h 6858000"/>
              <a:gd name="connsiteX90" fmla="*/ 9947564 w 12192000"/>
              <a:gd name="connsiteY90" fmla="*/ 678873 h 6858000"/>
              <a:gd name="connsiteX91" fmla="*/ 9850582 w 12192000"/>
              <a:gd name="connsiteY91" fmla="*/ 63730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9850582" y="637309"/>
                </a:moveTo>
                <a:lnTo>
                  <a:pt x="9559636" y="665018"/>
                </a:lnTo>
                <a:lnTo>
                  <a:pt x="8728364" y="803564"/>
                </a:lnTo>
                <a:lnTo>
                  <a:pt x="8285018" y="872836"/>
                </a:lnTo>
                <a:lnTo>
                  <a:pt x="7952509" y="942109"/>
                </a:lnTo>
                <a:lnTo>
                  <a:pt x="7315200" y="1163782"/>
                </a:lnTo>
                <a:lnTo>
                  <a:pt x="6317673" y="1551709"/>
                </a:lnTo>
                <a:lnTo>
                  <a:pt x="6137564" y="1704109"/>
                </a:lnTo>
                <a:lnTo>
                  <a:pt x="5999018" y="1842655"/>
                </a:lnTo>
                <a:lnTo>
                  <a:pt x="5846618" y="1925782"/>
                </a:lnTo>
                <a:lnTo>
                  <a:pt x="5791200" y="2050473"/>
                </a:lnTo>
                <a:lnTo>
                  <a:pt x="5708073" y="2258291"/>
                </a:lnTo>
                <a:lnTo>
                  <a:pt x="5583382" y="2355273"/>
                </a:lnTo>
                <a:lnTo>
                  <a:pt x="5500255" y="2452255"/>
                </a:lnTo>
                <a:lnTo>
                  <a:pt x="5541818" y="2521527"/>
                </a:lnTo>
                <a:lnTo>
                  <a:pt x="5417127" y="2604655"/>
                </a:lnTo>
                <a:lnTo>
                  <a:pt x="5320145" y="2687782"/>
                </a:lnTo>
                <a:lnTo>
                  <a:pt x="5389418" y="2743200"/>
                </a:lnTo>
                <a:lnTo>
                  <a:pt x="5458691" y="2826327"/>
                </a:lnTo>
                <a:lnTo>
                  <a:pt x="5486400" y="3006436"/>
                </a:lnTo>
                <a:lnTo>
                  <a:pt x="5624945" y="3089564"/>
                </a:lnTo>
                <a:lnTo>
                  <a:pt x="5624945" y="3186545"/>
                </a:lnTo>
                <a:lnTo>
                  <a:pt x="5514109" y="3338945"/>
                </a:lnTo>
                <a:lnTo>
                  <a:pt x="5624945" y="3422073"/>
                </a:lnTo>
                <a:lnTo>
                  <a:pt x="5624945" y="3574473"/>
                </a:lnTo>
                <a:lnTo>
                  <a:pt x="5694218" y="3629891"/>
                </a:lnTo>
                <a:lnTo>
                  <a:pt x="5486400" y="3810000"/>
                </a:lnTo>
                <a:lnTo>
                  <a:pt x="5375564" y="3934691"/>
                </a:lnTo>
                <a:lnTo>
                  <a:pt x="5237018" y="4031673"/>
                </a:lnTo>
                <a:lnTo>
                  <a:pt x="5375564" y="4128655"/>
                </a:lnTo>
                <a:lnTo>
                  <a:pt x="5444836" y="4142509"/>
                </a:lnTo>
                <a:lnTo>
                  <a:pt x="5541818" y="4170218"/>
                </a:lnTo>
                <a:lnTo>
                  <a:pt x="5486400" y="4322618"/>
                </a:lnTo>
                <a:lnTo>
                  <a:pt x="5749636" y="4391891"/>
                </a:lnTo>
                <a:lnTo>
                  <a:pt x="5791200" y="4558145"/>
                </a:lnTo>
                <a:lnTo>
                  <a:pt x="5929745" y="4682836"/>
                </a:lnTo>
                <a:lnTo>
                  <a:pt x="6151418" y="4918364"/>
                </a:lnTo>
                <a:lnTo>
                  <a:pt x="6400800" y="5056909"/>
                </a:lnTo>
                <a:lnTo>
                  <a:pt x="6456218" y="5167745"/>
                </a:lnTo>
                <a:lnTo>
                  <a:pt x="6608618" y="5167745"/>
                </a:lnTo>
                <a:lnTo>
                  <a:pt x="6788727" y="5250873"/>
                </a:lnTo>
                <a:lnTo>
                  <a:pt x="6774873" y="5361709"/>
                </a:lnTo>
                <a:lnTo>
                  <a:pt x="6927273" y="5361709"/>
                </a:lnTo>
                <a:lnTo>
                  <a:pt x="7329055" y="5278582"/>
                </a:lnTo>
                <a:lnTo>
                  <a:pt x="7384473" y="5306291"/>
                </a:lnTo>
                <a:lnTo>
                  <a:pt x="7481455" y="5264727"/>
                </a:lnTo>
                <a:lnTo>
                  <a:pt x="7661564" y="5320145"/>
                </a:lnTo>
                <a:lnTo>
                  <a:pt x="7523018" y="5361709"/>
                </a:lnTo>
                <a:lnTo>
                  <a:pt x="7426036" y="5389418"/>
                </a:lnTo>
                <a:lnTo>
                  <a:pt x="7453745" y="5417127"/>
                </a:lnTo>
                <a:lnTo>
                  <a:pt x="7550727" y="5472545"/>
                </a:lnTo>
                <a:lnTo>
                  <a:pt x="11222182" y="3962400"/>
                </a:lnTo>
                <a:lnTo>
                  <a:pt x="11291455" y="3768436"/>
                </a:lnTo>
                <a:lnTo>
                  <a:pt x="11305309" y="3643745"/>
                </a:lnTo>
                <a:lnTo>
                  <a:pt x="11263745" y="3560618"/>
                </a:lnTo>
                <a:lnTo>
                  <a:pt x="11263745" y="3408218"/>
                </a:lnTo>
                <a:lnTo>
                  <a:pt x="11111345" y="3338945"/>
                </a:lnTo>
                <a:lnTo>
                  <a:pt x="11000509" y="3255818"/>
                </a:lnTo>
                <a:lnTo>
                  <a:pt x="11000509" y="3020291"/>
                </a:lnTo>
                <a:lnTo>
                  <a:pt x="11125200" y="2978727"/>
                </a:lnTo>
                <a:lnTo>
                  <a:pt x="11360727" y="2867891"/>
                </a:lnTo>
                <a:lnTo>
                  <a:pt x="11526982" y="2784764"/>
                </a:lnTo>
                <a:lnTo>
                  <a:pt x="11596255" y="2632364"/>
                </a:lnTo>
                <a:lnTo>
                  <a:pt x="11665527" y="2452255"/>
                </a:lnTo>
                <a:lnTo>
                  <a:pt x="11623964" y="2327564"/>
                </a:lnTo>
                <a:lnTo>
                  <a:pt x="11610109" y="2202873"/>
                </a:lnTo>
                <a:lnTo>
                  <a:pt x="11554691" y="2216727"/>
                </a:lnTo>
                <a:lnTo>
                  <a:pt x="11360727" y="2133600"/>
                </a:lnTo>
                <a:lnTo>
                  <a:pt x="10598727" y="2299855"/>
                </a:lnTo>
                <a:lnTo>
                  <a:pt x="10515600" y="2286000"/>
                </a:lnTo>
                <a:lnTo>
                  <a:pt x="10515600" y="2189018"/>
                </a:lnTo>
                <a:lnTo>
                  <a:pt x="10418618" y="2161309"/>
                </a:lnTo>
                <a:lnTo>
                  <a:pt x="10404764" y="1911927"/>
                </a:lnTo>
                <a:lnTo>
                  <a:pt x="10224655" y="1842655"/>
                </a:lnTo>
                <a:lnTo>
                  <a:pt x="10099964" y="1828800"/>
                </a:lnTo>
                <a:lnTo>
                  <a:pt x="9892145" y="1842655"/>
                </a:lnTo>
                <a:lnTo>
                  <a:pt x="9795164" y="1648691"/>
                </a:lnTo>
                <a:lnTo>
                  <a:pt x="9836727" y="1579418"/>
                </a:lnTo>
                <a:lnTo>
                  <a:pt x="9850582" y="1454727"/>
                </a:lnTo>
                <a:lnTo>
                  <a:pt x="9975273" y="1274618"/>
                </a:lnTo>
                <a:lnTo>
                  <a:pt x="10072255" y="1094509"/>
                </a:lnTo>
                <a:lnTo>
                  <a:pt x="10058400" y="1052945"/>
                </a:lnTo>
                <a:lnTo>
                  <a:pt x="10141527" y="914400"/>
                </a:lnTo>
                <a:lnTo>
                  <a:pt x="10016836" y="817418"/>
                </a:lnTo>
                <a:lnTo>
                  <a:pt x="10099964" y="665018"/>
                </a:lnTo>
                <a:lnTo>
                  <a:pt x="9947564" y="678873"/>
                </a:lnTo>
                <a:lnTo>
                  <a:pt x="9850582" y="6373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SHAPE LAYER">
            <a:extLst>
              <a:ext uri="{FF2B5EF4-FFF2-40B4-BE49-F238E27FC236}">
                <a16:creationId xmlns:a16="http://schemas.microsoft.com/office/drawing/2014/main" id="{EFCBE53B-AF70-46A6-A039-8CB93FD84394}"/>
              </a:ext>
            </a:extLst>
          </p:cNvPr>
          <p:cNvSpPr/>
          <p:nvPr/>
        </p:nvSpPr>
        <p:spPr>
          <a:xfrm>
            <a:off x="-12829" y="-3416"/>
            <a:ext cx="10204579" cy="6861416"/>
          </a:xfrm>
          <a:custGeom>
            <a:avLst/>
            <a:gdLst>
              <a:gd name="connsiteX0" fmla="*/ 0 w 10204579"/>
              <a:gd name="connsiteY0" fmla="*/ 0 h 6861416"/>
              <a:gd name="connsiteX1" fmla="*/ 1793875 w 10204579"/>
              <a:gd name="connsiteY1" fmla="*/ 0 h 6861416"/>
              <a:gd name="connsiteX2" fmla="*/ 5637776 w 10204579"/>
              <a:gd name="connsiteY2" fmla="*/ 3135838 h 6861416"/>
              <a:gd name="connsiteX3" fmla="*/ 5637776 w 10204579"/>
              <a:gd name="connsiteY3" fmla="*/ 3189960 h 6861416"/>
              <a:gd name="connsiteX4" fmla="*/ 5526940 w 10204579"/>
              <a:gd name="connsiteY4" fmla="*/ 3342360 h 6861416"/>
              <a:gd name="connsiteX5" fmla="*/ 5637776 w 10204579"/>
              <a:gd name="connsiteY5" fmla="*/ 3425488 h 6861416"/>
              <a:gd name="connsiteX6" fmla="*/ 5637776 w 10204579"/>
              <a:gd name="connsiteY6" fmla="*/ 3577888 h 6861416"/>
              <a:gd name="connsiteX7" fmla="*/ 5707049 w 10204579"/>
              <a:gd name="connsiteY7" fmla="*/ 3633306 h 6861416"/>
              <a:gd name="connsiteX8" fmla="*/ 5499232 w 10204579"/>
              <a:gd name="connsiteY8" fmla="*/ 3813415 h 6861416"/>
              <a:gd name="connsiteX9" fmla="*/ 5388395 w 10204579"/>
              <a:gd name="connsiteY9" fmla="*/ 3938106 h 6861416"/>
              <a:gd name="connsiteX10" fmla="*/ 5249849 w 10204579"/>
              <a:gd name="connsiteY10" fmla="*/ 4035088 h 6861416"/>
              <a:gd name="connsiteX11" fmla="*/ 5388395 w 10204579"/>
              <a:gd name="connsiteY11" fmla="*/ 4132070 h 6861416"/>
              <a:gd name="connsiteX12" fmla="*/ 5457667 w 10204579"/>
              <a:gd name="connsiteY12" fmla="*/ 4145924 h 6861416"/>
              <a:gd name="connsiteX13" fmla="*/ 5554649 w 10204579"/>
              <a:gd name="connsiteY13" fmla="*/ 4173633 h 6861416"/>
              <a:gd name="connsiteX14" fmla="*/ 5499232 w 10204579"/>
              <a:gd name="connsiteY14" fmla="*/ 4326033 h 6861416"/>
              <a:gd name="connsiteX15" fmla="*/ 5762467 w 10204579"/>
              <a:gd name="connsiteY15" fmla="*/ 4395306 h 6861416"/>
              <a:gd name="connsiteX16" fmla="*/ 5804031 w 10204579"/>
              <a:gd name="connsiteY16" fmla="*/ 4561560 h 6861416"/>
              <a:gd name="connsiteX17" fmla="*/ 5942576 w 10204579"/>
              <a:gd name="connsiteY17" fmla="*/ 4686251 h 6861416"/>
              <a:gd name="connsiteX18" fmla="*/ 6164249 w 10204579"/>
              <a:gd name="connsiteY18" fmla="*/ 4921779 h 6861416"/>
              <a:gd name="connsiteX19" fmla="*/ 6413631 w 10204579"/>
              <a:gd name="connsiteY19" fmla="*/ 5060324 h 6861416"/>
              <a:gd name="connsiteX20" fmla="*/ 6469049 w 10204579"/>
              <a:gd name="connsiteY20" fmla="*/ 5171160 h 6861416"/>
              <a:gd name="connsiteX21" fmla="*/ 6621449 w 10204579"/>
              <a:gd name="connsiteY21" fmla="*/ 5171160 h 6861416"/>
              <a:gd name="connsiteX22" fmla="*/ 6801558 w 10204579"/>
              <a:gd name="connsiteY22" fmla="*/ 5254288 h 6861416"/>
              <a:gd name="connsiteX23" fmla="*/ 6787704 w 10204579"/>
              <a:gd name="connsiteY23" fmla="*/ 5365124 h 6861416"/>
              <a:gd name="connsiteX24" fmla="*/ 6940104 w 10204579"/>
              <a:gd name="connsiteY24" fmla="*/ 5365124 h 6861416"/>
              <a:gd name="connsiteX25" fmla="*/ 7341886 w 10204579"/>
              <a:gd name="connsiteY25" fmla="*/ 5281997 h 6861416"/>
              <a:gd name="connsiteX26" fmla="*/ 7397304 w 10204579"/>
              <a:gd name="connsiteY26" fmla="*/ 5309706 h 6861416"/>
              <a:gd name="connsiteX27" fmla="*/ 7494286 w 10204579"/>
              <a:gd name="connsiteY27" fmla="*/ 5268142 h 6861416"/>
              <a:gd name="connsiteX28" fmla="*/ 7674395 w 10204579"/>
              <a:gd name="connsiteY28" fmla="*/ 5323560 h 6861416"/>
              <a:gd name="connsiteX29" fmla="*/ 7535849 w 10204579"/>
              <a:gd name="connsiteY29" fmla="*/ 5365124 h 6861416"/>
              <a:gd name="connsiteX30" fmla="*/ 7438867 w 10204579"/>
              <a:gd name="connsiteY30" fmla="*/ 5392833 h 6861416"/>
              <a:gd name="connsiteX31" fmla="*/ 7466576 w 10204579"/>
              <a:gd name="connsiteY31" fmla="*/ 5420542 h 6861416"/>
              <a:gd name="connsiteX32" fmla="*/ 7563558 w 10204579"/>
              <a:gd name="connsiteY32" fmla="*/ 5475960 h 6861416"/>
              <a:gd name="connsiteX33" fmla="*/ 8190294 w 10204579"/>
              <a:gd name="connsiteY33" fmla="*/ 5218171 h 6861416"/>
              <a:gd name="connsiteX34" fmla="*/ 10204579 w 10204579"/>
              <a:gd name="connsiteY34" fmla="*/ 6861416 h 6861416"/>
              <a:gd name="connsiteX35" fmla="*/ 0 w 10204579"/>
              <a:gd name="connsiteY35" fmla="*/ 6861416 h 6861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204579" h="6861416">
                <a:moveTo>
                  <a:pt x="0" y="0"/>
                </a:moveTo>
                <a:lnTo>
                  <a:pt x="1793875" y="0"/>
                </a:lnTo>
                <a:lnTo>
                  <a:pt x="5637776" y="3135838"/>
                </a:lnTo>
                <a:lnTo>
                  <a:pt x="5637776" y="3189960"/>
                </a:lnTo>
                <a:lnTo>
                  <a:pt x="5526940" y="3342360"/>
                </a:lnTo>
                <a:lnTo>
                  <a:pt x="5637776" y="3425488"/>
                </a:lnTo>
                <a:lnTo>
                  <a:pt x="5637776" y="3577888"/>
                </a:lnTo>
                <a:lnTo>
                  <a:pt x="5707049" y="3633306"/>
                </a:lnTo>
                <a:lnTo>
                  <a:pt x="5499232" y="3813415"/>
                </a:lnTo>
                <a:lnTo>
                  <a:pt x="5388395" y="3938106"/>
                </a:lnTo>
                <a:lnTo>
                  <a:pt x="5249849" y="4035088"/>
                </a:lnTo>
                <a:lnTo>
                  <a:pt x="5388395" y="4132070"/>
                </a:lnTo>
                <a:lnTo>
                  <a:pt x="5457667" y="4145924"/>
                </a:lnTo>
                <a:lnTo>
                  <a:pt x="5554649" y="4173633"/>
                </a:lnTo>
                <a:lnTo>
                  <a:pt x="5499232" y="4326033"/>
                </a:lnTo>
                <a:lnTo>
                  <a:pt x="5762467" y="4395306"/>
                </a:lnTo>
                <a:lnTo>
                  <a:pt x="5804031" y="4561560"/>
                </a:lnTo>
                <a:lnTo>
                  <a:pt x="5942576" y="4686251"/>
                </a:lnTo>
                <a:lnTo>
                  <a:pt x="6164249" y="4921779"/>
                </a:lnTo>
                <a:lnTo>
                  <a:pt x="6413631" y="5060324"/>
                </a:lnTo>
                <a:lnTo>
                  <a:pt x="6469049" y="5171160"/>
                </a:lnTo>
                <a:lnTo>
                  <a:pt x="6621449" y="5171160"/>
                </a:lnTo>
                <a:lnTo>
                  <a:pt x="6801558" y="5254288"/>
                </a:lnTo>
                <a:lnTo>
                  <a:pt x="6787704" y="5365124"/>
                </a:lnTo>
                <a:lnTo>
                  <a:pt x="6940104" y="5365124"/>
                </a:lnTo>
                <a:lnTo>
                  <a:pt x="7341886" y="5281997"/>
                </a:lnTo>
                <a:lnTo>
                  <a:pt x="7397304" y="5309706"/>
                </a:lnTo>
                <a:lnTo>
                  <a:pt x="7494286" y="5268142"/>
                </a:lnTo>
                <a:lnTo>
                  <a:pt x="7674395" y="5323560"/>
                </a:lnTo>
                <a:lnTo>
                  <a:pt x="7535849" y="5365124"/>
                </a:lnTo>
                <a:lnTo>
                  <a:pt x="7438867" y="5392833"/>
                </a:lnTo>
                <a:lnTo>
                  <a:pt x="7466576" y="5420542"/>
                </a:lnTo>
                <a:lnTo>
                  <a:pt x="7563558" y="5475960"/>
                </a:lnTo>
                <a:lnTo>
                  <a:pt x="8190294" y="5218171"/>
                </a:lnTo>
                <a:lnTo>
                  <a:pt x="10204579" y="6861416"/>
                </a:lnTo>
                <a:lnTo>
                  <a:pt x="0" y="6861416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SHAPE LAYER">
            <a:extLst>
              <a:ext uri="{FF2B5EF4-FFF2-40B4-BE49-F238E27FC236}">
                <a16:creationId xmlns:a16="http://schemas.microsoft.com/office/drawing/2014/main" id="{89DA5598-7087-47B8-93C1-BB4A0A307784}"/>
              </a:ext>
            </a:extLst>
          </p:cNvPr>
          <p:cNvSpPr/>
          <p:nvPr/>
        </p:nvSpPr>
        <p:spPr>
          <a:xfrm flipV="1">
            <a:off x="-12829" y="-3415"/>
            <a:ext cx="1721549" cy="1857829"/>
          </a:xfrm>
          <a:prstGeom prst="rtTriangle">
            <a:avLst/>
          </a:prstGeom>
          <a:solidFill>
            <a:srgbClr val="0C15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" name="LOGO" descr="A picture containing light&#10;&#10;Description generated with high confidence">
            <a:extLst>
              <a:ext uri="{FF2B5EF4-FFF2-40B4-BE49-F238E27FC236}">
                <a16:creationId xmlns:a16="http://schemas.microsoft.com/office/drawing/2014/main" id="{6575C6ED-A4B1-465A-8F4A-ACA2415131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26" y="1267691"/>
            <a:ext cx="361603" cy="311727"/>
          </a:xfrm>
          <a:prstGeom prst="rect">
            <a:avLst/>
          </a:prstGeom>
        </p:spPr>
      </p:pic>
      <p:sp>
        <p:nvSpPr>
          <p:cNvPr id="9" name="COMPANY NAME">
            <a:extLst>
              <a:ext uri="{FF2B5EF4-FFF2-40B4-BE49-F238E27FC236}">
                <a16:creationId xmlns:a16="http://schemas.microsoft.com/office/drawing/2014/main" id="{CF484895-1B7F-48C8-8B1D-9FDB8E92C190}"/>
              </a:ext>
            </a:extLst>
          </p:cNvPr>
          <p:cNvSpPr txBox="1"/>
          <p:nvPr/>
        </p:nvSpPr>
        <p:spPr>
          <a:xfrm>
            <a:off x="1045929" y="1271641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dirty="0">
                <a:solidFill>
                  <a:srgbClr val="0C1526"/>
                </a:solidFill>
                <a:latin typeface="Raleway" panose="020B0003030101060003" pitchFamily="34" charset="0"/>
              </a:rPr>
              <a:t>Company name</a:t>
            </a:r>
          </a:p>
        </p:txBody>
      </p:sp>
      <p:sp>
        <p:nvSpPr>
          <p:cNvPr id="10" name="MODERN">
            <a:extLst>
              <a:ext uri="{FF2B5EF4-FFF2-40B4-BE49-F238E27FC236}">
                <a16:creationId xmlns:a16="http://schemas.microsoft.com/office/drawing/2014/main" id="{FEE4C82A-9589-4588-A8B7-7B5FE6FE92A0}"/>
              </a:ext>
            </a:extLst>
          </p:cNvPr>
          <p:cNvSpPr txBox="1"/>
          <p:nvPr/>
        </p:nvSpPr>
        <p:spPr>
          <a:xfrm>
            <a:off x="574875" y="1537853"/>
            <a:ext cx="3868367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6600" dirty="0">
                <a:solidFill>
                  <a:srgbClr val="0C1526"/>
                </a:solidFill>
                <a:latin typeface="Raleway ExtraBold" panose="020B0003030101060003" pitchFamily="34" charset="0"/>
              </a:rPr>
              <a:t>MODERN</a:t>
            </a:r>
          </a:p>
        </p:txBody>
      </p:sp>
      <p:sp>
        <p:nvSpPr>
          <p:cNvPr id="11" name="STYLISH">
            <a:extLst>
              <a:ext uri="{FF2B5EF4-FFF2-40B4-BE49-F238E27FC236}">
                <a16:creationId xmlns:a16="http://schemas.microsoft.com/office/drawing/2014/main" id="{D4566957-4C97-46B5-82FA-19C555D18C66}"/>
              </a:ext>
            </a:extLst>
          </p:cNvPr>
          <p:cNvSpPr txBox="1"/>
          <p:nvPr/>
        </p:nvSpPr>
        <p:spPr>
          <a:xfrm>
            <a:off x="2097143" y="2312035"/>
            <a:ext cx="2385589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3200" spc="600" dirty="0">
                <a:solidFill>
                  <a:srgbClr val="203966"/>
                </a:solidFill>
                <a:latin typeface="Raleway" panose="020B0003030101060003" pitchFamily="34" charset="0"/>
              </a:rPr>
              <a:t>STYLISH</a:t>
            </a:r>
          </a:p>
        </p:txBody>
      </p:sp>
      <p:sp>
        <p:nvSpPr>
          <p:cNvPr id="17" name="TEXT DESCIPTIONS">
            <a:extLst>
              <a:ext uri="{FF2B5EF4-FFF2-40B4-BE49-F238E27FC236}">
                <a16:creationId xmlns:a16="http://schemas.microsoft.com/office/drawing/2014/main" id="{23C8F912-370A-4BE3-96B8-552FF00071CB}"/>
              </a:ext>
            </a:extLst>
          </p:cNvPr>
          <p:cNvSpPr txBox="1"/>
          <p:nvPr/>
        </p:nvSpPr>
        <p:spPr>
          <a:xfrm>
            <a:off x="399232" y="2923078"/>
            <a:ext cx="402622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id-ID" sz="12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18" name="TEXT DESCIPTIONS">
            <a:extLst>
              <a:ext uri="{FF2B5EF4-FFF2-40B4-BE49-F238E27FC236}">
                <a16:creationId xmlns:a16="http://schemas.microsoft.com/office/drawing/2014/main" id="{5EFA6FB4-B928-4FCD-B9B5-8F9604DDBFA3}"/>
              </a:ext>
            </a:extLst>
          </p:cNvPr>
          <p:cNvSpPr txBox="1"/>
          <p:nvPr/>
        </p:nvSpPr>
        <p:spPr>
          <a:xfrm>
            <a:off x="399232" y="3920927"/>
            <a:ext cx="402622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id-ID" sz="12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grpSp>
        <p:nvGrpSpPr>
          <p:cNvPr id="38" name="ICON">
            <a:extLst>
              <a:ext uri="{FF2B5EF4-FFF2-40B4-BE49-F238E27FC236}">
                <a16:creationId xmlns:a16="http://schemas.microsoft.com/office/drawing/2014/main" id="{7995C46F-556F-48C8-906F-A3E1F67F43AC}"/>
              </a:ext>
            </a:extLst>
          </p:cNvPr>
          <p:cNvGrpSpPr/>
          <p:nvPr/>
        </p:nvGrpSpPr>
        <p:grpSpPr>
          <a:xfrm>
            <a:off x="1015062" y="5021580"/>
            <a:ext cx="724454" cy="724454"/>
            <a:chOff x="1015062" y="5021580"/>
            <a:chExt cx="724454" cy="724454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9C7EEE5-03B4-4B18-A8EC-43EF697A2040}"/>
                </a:ext>
              </a:extLst>
            </p:cNvPr>
            <p:cNvSpPr/>
            <p:nvPr/>
          </p:nvSpPr>
          <p:spPr>
            <a:xfrm>
              <a:off x="1015062" y="5021580"/>
              <a:ext cx="724454" cy="724454"/>
            </a:xfrm>
            <a:prstGeom prst="ellipse">
              <a:avLst/>
            </a:prstGeom>
            <a:solidFill>
              <a:srgbClr val="0C15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2" name="Picture 21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4DE06DF6-8905-4998-BAED-45DD26515D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9219" y="5258976"/>
              <a:ext cx="254757" cy="249662"/>
            </a:xfrm>
            <a:prstGeom prst="rect">
              <a:avLst/>
            </a:prstGeom>
          </p:spPr>
        </p:pic>
      </p:grpSp>
      <p:grpSp>
        <p:nvGrpSpPr>
          <p:cNvPr id="39" name="ICON">
            <a:extLst>
              <a:ext uri="{FF2B5EF4-FFF2-40B4-BE49-F238E27FC236}">
                <a16:creationId xmlns:a16="http://schemas.microsoft.com/office/drawing/2014/main" id="{092D52F0-3BAB-435D-87BB-12FE7296F239}"/>
              </a:ext>
            </a:extLst>
          </p:cNvPr>
          <p:cNvGrpSpPr/>
          <p:nvPr/>
        </p:nvGrpSpPr>
        <p:grpSpPr>
          <a:xfrm>
            <a:off x="2335208" y="5021580"/>
            <a:ext cx="724454" cy="724454"/>
            <a:chOff x="2335208" y="5021580"/>
            <a:chExt cx="724454" cy="72445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D96F78B-8742-480F-9753-EFDE2E7BD499}"/>
                </a:ext>
              </a:extLst>
            </p:cNvPr>
            <p:cNvSpPr/>
            <p:nvPr/>
          </p:nvSpPr>
          <p:spPr>
            <a:xfrm>
              <a:off x="2335208" y="5021580"/>
              <a:ext cx="724454" cy="724454"/>
            </a:xfrm>
            <a:prstGeom prst="ellipse">
              <a:avLst/>
            </a:prstGeom>
            <a:solidFill>
              <a:srgbClr val="0C15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4" name="Picture 23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DA7C0417-34EF-41A4-86BA-B6EFB4327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9377" y="5266619"/>
              <a:ext cx="285329" cy="234377"/>
            </a:xfrm>
            <a:prstGeom prst="rect">
              <a:avLst/>
            </a:prstGeom>
          </p:spPr>
        </p:pic>
      </p:grpSp>
      <p:grpSp>
        <p:nvGrpSpPr>
          <p:cNvPr id="40" name="ICON">
            <a:extLst>
              <a:ext uri="{FF2B5EF4-FFF2-40B4-BE49-F238E27FC236}">
                <a16:creationId xmlns:a16="http://schemas.microsoft.com/office/drawing/2014/main" id="{15F594A6-091A-43BD-BD19-F5B8F1704578}"/>
              </a:ext>
            </a:extLst>
          </p:cNvPr>
          <p:cNvGrpSpPr/>
          <p:nvPr/>
        </p:nvGrpSpPr>
        <p:grpSpPr>
          <a:xfrm>
            <a:off x="3672704" y="5021580"/>
            <a:ext cx="724454" cy="724454"/>
            <a:chOff x="3672704" y="5021580"/>
            <a:chExt cx="724454" cy="724454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87CF9C09-649A-4FBC-85E1-F30C0BAAEAA7}"/>
                </a:ext>
              </a:extLst>
            </p:cNvPr>
            <p:cNvSpPr/>
            <p:nvPr/>
          </p:nvSpPr>
          <p:spPr>
            <a:xfrm>
              <a:off x="3672704" y="5021580"/>
              <a:ext cx="724454" cy="724454"/>
            </a:xfrm>
            <a:prstGeom prst="ellipse">
              <a:avLst/>
            </a:prstGeom>
            <a:solidFill>
              <a:srgbClr val="0C15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276434D-20C2-490B-A516-73290C4FFB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7314" y="5253881"/>
              <a:ext cx="264947" cy="259852"/>
            </a:xfrm>
            <a:prstGeom prst="rect">
              <a:avLst/>
            </a:prstGeom>
          </p:spPr>
        </p:pic>
      </p:grpSp>
      <p:sp>
        <p:nvSpPr>
          <p:cNvPr id="30" name="SHAPE LAYER">
            <a:extLst>
              <a:ext uri="{FF2B5EF4-FFF2-40B4-BE49-F238E27FC236}">
                <a16:creationId xmlns:a16="http://schemas.microsoft.com/office/drawing/2014/main" id="{2E0D8A1B-AE99-43E4-AF27-6C54B3281DD9}"/>
              </a:ext>
            </a:extLst>
          </p:cNvPr>
          <p:cNvSpPr/>
          <p:nvPr/>
        </p:nvSpPr>
        <p:spPr>
          <a:xfrm>
            <a:off x="11489255" y="3865800"/>
            <a:ext cx="137160" cy="137160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SHAPE LAYER">
            <a:extLst>
              <a:ext uri="{FF2B5EF4-FFF2-40B4-BE49-F238E27FC236}">
                <a16:creationId xmlns:a16="http://schemas.microsoft.com/office/drawing/2014/main" id="{B92DAD6E-586D-4E69-91DA-02477802B873}"/>
              </a:ext>
            </a:extLst>
          </p:cNvPr>
          <p:cNvSpPr/>
          <p:nvPr/>
        </p:nvSpPr>
        <p:spPr>
          <a:xfrm>
            <a:off x="11489255" y="3488742"/>
            <a:ext cx="137160" cy="137160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SHAPE LAYER">
            <a:extLst>
              <a:ext uri="{FF2B5EF4-FFF2-40B4-BE49-F238E27FC236}">
                <a16:creationId xmlns:a16="http://schemas.microsoft.com/office/drawing/2014/main" id="{8354568A-4897-4481-BCB1-7874FE51AB31}"/>
              </a:ext>
            </a:extLst>
          </p:cNvPr>
          <p:cNvSpPr/>
          <p:nvPr/>
        </p:nvSpPr>
        <p:spPr>
          <a:xfrm>
            <a:off x="11489255" y="3111684"/>
            <a:ext cx="137160" cy="137160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SHAPE LAYER">
            <a:extLst>
              <a:ext uri="{FF2B5EF4-FFF2-40B4-BE49-F238E27FC236}">
                <a16:creationId xmlns:a16="http://schemas.microsoft.com/office/drawing/2014/main" id="{FACB53E3-D91D-4A7F-9405-4857064BCFA0}"/>
              </a:ext>
            </a:extLst>
          </p:cNvPr>
          <p:cNvSpPr/>
          <p:nvPr/>
        </p:nvSpPr>
        <p:spPr>
          <a:xfrm>
            <a:off x="831273" y="6521057"/>
            <a:ext cx="10726562" cy="1828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SHAPE LAYER">
            <a:extLst>
              <a:ext uri="{FF2B5EF4-FFF2-40B4-BE49-F238E27FC236}">
                <a16:creationId xmlns:a16="http://schemas.microsoft.com/office/drawing/2014/main" id="{0E26CA4B-368D-49D5-805F-FD9D4846AC19}"/>
              </a:ext>
            </a:extLst>
          </p:cNvPr>
          <p:cNvSpPr/>
          <p:nvPr/>
        </p:nvSpPr>
        <p:spPr>
          <a:xfrm>
            <a:off x="11539547" y="4312177"/>
            <a:ext cx="18288" cy="222716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TRANSITIONS">
            <a:extLst>
              <a:ext uri="{FF2B5EF4-FFF2-40B4-BE49-F238E27FC236}">
                <a16:creationId xmlns:a16="http://schemas.microsoft.com/office/drawing/2014/main" id="{C3350734-EDDA-41AE-AF00-03054409D8FB}"/>
              </a:ext>
            </a:extLst>
          </p:cNvPr>
          <p:cNvSpPr/>
          <p:nvPr/>
        </p:nvSpPr>
        <p:spPr>
          <a:xfrm>
            <a:off x="0" y="0"/>
            <a:ext cx="3685309" cy="3429001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TRANSITIONS">
            <a:extLst>
              <a:ext uri="{FF2B5EF4-FFF2-40B4-BE49-F238E27FC236}">
                <a16:creationId xmlns:a16="http://schemas.microsoft.com/office/drawing/2014/main" id="{83F37715-3522-4F21-878E-9CE4585666A8}"/>
              </a:ext>
            </a:extLst>
          </p:cNvPr>
          <p:cNvSpPr/>
          <p:nvPr/>
        </p:nvSpPr>
        <p:spPr>
          <a:xfrm>
            <a:off x="3726961" y="3428999"/>
            <a:ext cx="3685309" cy="3429001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TRANSITIONS">
            <a:extLst>
              <a:ext uri="{FF2B5EF4-FFF2-40B4-BE49-F238E27FC236}">
                <a16:creationId xmlns:a16="http://schemas.microsoft.com/office/drawing/2014/main" id="{B48D1045-6665-420A-AB58-1B1A02426AFC}"/>
              </a:ext>
            </a:extLst>
          </p:cNvPr>
          <p:cNvSpPr/>
          <p:nvPr/>
        </p:nvSpPr>
        <p:spPr>
          <a:xfrm>
            <a:off x="7412270" y="0"/>
            <a:ext cx="3685309" cy="3370513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TRANSITIONS">
            <a:extLst>
              <a:ext uri="{FF2B5EF4-FFF2-40B4-BE49-F238E27FC236}">
                <a16:creationId xmlns:a16="http://schemas.microsoft.com/office/drawing/2014/main" id="{EEE216DC-948C-4FCF-AA64-CB6FA14834E2}"/>
              </a:ext>
            </a:extLst>
          </p:cNvPr>
          <p:cNvSpPr/>
          <p:nvPr/>
        </p:nvSpPr>
        <p:spPr>
          <a:xfrm>
            <a:off x="6210231" y="637309"/>
            <a:ext cx="1800218" cy="1675015"/>
          </a:xfrm>
          <a:prstGeom prst="triangle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TRANSITIONS">
            <a:extLst>
              <a:ext uri="{FF2B5EF4-FFF2-40B4-BE49-F238E27FC236}">
                <a16:creationId xmlns:a16="http://schemas.microsoft.com/office/drawing/2014/main" id="{3CE2C05F-CC13-43BE-B12F-A62A95F34F5C}"/>
              </a:ext>
            </a:extLst>
          </p:cNvPr>
          <p:cNvSpPr/>
          <p:nvPr/>
        </p:nvSpPr>
        <p:spPr>
          <a:xfrm>
            <a:off x="9310190" y="2859738"/>
            <a:ext cx="1800218" cy="1675015"/>
          </a:xfrm>
          <a:prstGeom prst="frame">
            <a:avLst>
              <a:gd name="adj1" fmla="val 10225"/>
            </a:avLst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TRANSITIONS">
            <a:extLst>
              <a:ext uri="{FF2B5EF4-FFF2-40B4-BE49-F238E27FC236}">
                <a16:creationId xmlns:a16="http://schemas.microsoft.com/office/drawing/2014/main" id="{2A3A119C-790C-41F1-AAB1-379D7DEBCDFD}"/>
              </a:ext>
            </a:extLst>
          </p:cNvPr>
          <p:cNvSpPr/>
          <p:nvPr/>
        </p:nvSpPr>
        <p:spPr>
          <a:xfrm>
            <a:off x="976766" y="4056450"/>
            <a:ext cx="1494918" cy="139094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TRANSITIONS">
            <a:extLst>
              <a:ext uri="{FF2B5EF4-FFF2-40B4-BE49-F238E27FC236}">
                <a16:creationId xmlns:a16="http://schemas.microsoft.com/office/drawing/2014/main" id="{9C04AE03-8B2C-40FE-935A-569C924C8F2D}"/>
              </a:ext>
            </a:extLst>
          </p:cNvPr>
          <p:cNvSpPr/>
          <p:nvPr/>
        </p:nvSpPr>
        <p:spPr>
          <a:xfrm>
            <a:off x="5830598" y="1842974"/>
            <a:ext cx="3685309" cy="3429001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TRANSITIONS">
            <a:extLst>
              <a:ext uri="{FF2B5EF4-FFF2-40B4-BE49-F238E27FC236}">
                <a16:creationId xmlns:a16="http://schemas.microsoft.com/office/drawing/2014/main" id="{3A33F6E4-C35C-4A2D-95A4-9082E9F795F7}"/>
              </a:ext>
            </a:extLst>
          </p:cNvPr>
          <p:cNvSpPr/>
          <p:nvPr/>
        </p:nvSpPr>
        <p:spPr>
          <a:xfrm>
            <a:off x="4110518" y="1222164"/>
            <a:ext cx="531533" cy="53153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TRANSITIONS">
            <a:extLst>
              <a:ext uri="{FF2B5EF4-FFF2-40B4-BE49-F238E27FC236}">
                <a16:creationId xmlns:a16="http://schemas.microsoft.com/office/drawing/2014/main" id="{5C0C260A-E1BB-489A-9C19-B986CDF4D13B}"/>
              </a:ext>
            </a:extLst>
          </p:cNvPr>
          <p:cNvSpPr/>
          <p:nvPr/>
        </p:nvSpPr>
        <p:spPr>
          <a:xfrm>
            <a:off x="5073616" y="2376095"/>
            <a:ext cx="403828" cy="4038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TRANSITIONS">
            <a:extLst>
              <a:ext uri="{FF2B5EF4-FFF2-40B4-BE49-F238E27FC236}">
                <a16:creationId xmlns:a16="http://schemas.microsoft.com/office/drawing/2014/main" id="{69329223-F9BC-44F1-891C-68643CC6EDA0}"/>
              </a:ext>
            </a:extLst>
          </p:cNvPr>
          <p:cNvSpPr/>
          <p:nvPr/>
        </p:nvSpPr>
        <p:spPr>
          <a:xfrm>
            <a:off x="5416402" y="1872342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TRANSITIONS">
            <a:extLst>
              <a:ext uri="{FF2B5EF4-FFF2-40B4-BE49-F238E27FC236}">
                <a16:creationId xmlns:a16="http://schemas.microsoft.com/office/drawing/2014/main" id="{DC01D2E4-26C7-4243-8E70-2CA6440E4D66}"/>
              </a:ext>
            </a:extLst>
          </p:cNvPr>
          <p:cNvSpPr/>
          <p:nvPr/>
        </p:nvSpPr>
        <p:spPr>
          <a:xfrm>
            <a:off x="6577546" y="2009017"/>
            <a:ext cx="287712" cy="2877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TRANSITIONS">
            <a:extLst>
              <a:ext uri="{FF2B5EF4-FFF2-40B4-BE49-F238E27FC236}">
                <a16:creationId xmlns:a16="http://schemas.microsoft.com/office/drawing/2014/main" id="{6F185785-395B-4534-8934-7B9DFCDBD734}"/>
              </a:ext>
            </a:extLst>
          </p:cNvPr>
          <p:cNvSpPr/>
          <p:nvPr/>
        </p:nvSpPr>
        <p:spPr>
          <a:xfrm>
            <a:off x="9399149" y="2003122"/>
            <a:ext cx="688279" cy="688279"/>
          </a:xfrm>
          <a:prstGeom prst="mathPlus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TRANSITIONS">
            <a:extLst>
              <a:ext uri="{FF2B5EF4-FFF2-40B4-BE49-F238E27FC236}">
                <a16:creationId xmlns:a16="http://schemas.microsoft.com/office/drawing/2014/main" id="{ABEEBF9A-7B34-4803-9B77-D1D6D7B7D9F9}"/>
              </a:ext>
            </a:extLst>
          </p:cNvPr>
          <p:cNvSpPr/>
          <p:nvPr/>
        </p:nvSpPr>
        <p:spPr>
          <a:xfrm>
            <a:off x="6002708" y="2447616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TRANSITIONS">
            <a:extLst>
              <a:ext uri="{FF2B5EF4-FFF2-40B4-BE49-F238E27FC236}">
                <a16:creationId xmlns:a16="http://schemas.microsoft.com/office/drawing/2014/main" id="{B398D372-E43A-4C88-A20C-EC5F18C65CDA}"/>
              </a:ext>
            </a:extLst>
          </p:cNvPr>
          <p:cNvSpPr/>
          <p:nvPr/>
        </p:nvSpPr>
        <p:spPr>
          <a:xfrm>
            <a:off x="7882680" y="4228487"/>
            <a:ext cx="229213" cy="2292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TRANSITIONS">
            <a:extLst>
              <a:ext uri="{FF2B5EF4-FFF2-40B4-BE49-F238E27FC236}">
                <a16:creationId xmlns:a16="http://schemas.microsoft.com/office/drawing/2014/main" id="{FA0D987B-3156-4B77-96D5-5BF01D1501C6}"/>
              </a:ext>
            </a:extLst>
          </p:cNvPr>
          <p:cNvSpPr/>
          <p:nvPr/>
        </p:nvSpPr>
        <p:spPr>
          <a:xfrm>
            <a:off x="10087428" y="4457700"/>
            <a:ext cx="229213" cy="22921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TRANSITIONS">
            <a:extLst>
              <a:ext uri="{FF2B5EF4-FFF2-40B4-BE49-F238E27FC236}">
                <a16:creationId xmlns:a16="http://schemas.microsoft.com/office/drawing/2014/main" id="{AA5A62C2-D14F-48E6-9974-455FD4AE4767}"/>
              </a:ext>
            </a:extLst>
          </p:cNvPr>
          <p:cNvSpPr/>
          <p:nvPr/>
        </p:nvSpPr>
        <p:spPr>
          <a:xfrm>
            <a:off x="8434055" y="5060468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879326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250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7" dur="250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8" dur="250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250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repeatCount="indefinite" fill="remove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2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3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250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grpId="1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" grpId="0" animBg="1"/>
      <p:bldP spid="9" grpId="0"/>
      <p:bldP spid="10" grpId="0"/>
      <p:bldP spid="11" grpId="0"/>
      <p:bldP spid="17" grpId="0"/>
      <p:bldP spid="18" grpId="0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4" grpId="0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" descr="A person that is standing in the snow&#10;&#10;Description generated with high confidence">
            <a:extLst>
              <a:ext uri="{FF2B5EF4-FFF2-40B4-BE49-F238E27FC236}">
                <a16:creationId xmlns:a16="http://schemas.microsoft.com/office/drawing/2014/main" id="{5A604242-5C58-4FCA-ABC4-18A1F5033E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2" r="11472"/>
          <a:stretch/>
        </p:blipFill>
        <p:spPr>
          <a:xfrm>
            <a:off x="294969" y="0"/>
            <a:ext cx="6297561" cy="6887497"/>
          </a:xfrm>
        </p:spPr>
      </p:pic>
      <p:sp>
        <p:nvSpPr>
          <p:cNvPr id="4" name="MASK LAYER">
            <a:extLst>
              <a:ext uri="{FF2B5EF4-FFF2-40B4-BE49-F238E27FC236}">
                <a16:creationId xmlns:a16="http://schemas.microsoft.com/office/drawing/2014/main" id="{7FA22DD4-1E25-4171-9ADE-2512751F1D29}"/>
              </a:ext>
            </a:extLst>
          </p:cNvPr>
          <p:cNvSpPr/>
          <p:nvPr/>
        </p:nvSpPr>
        <p:spPr>
          <a:xfrm>
            <a:off x="0" y="-14748"/>
            <a:ext cx="12192000" cy="6887497"/>
          </a:xfrm>
          <a:custGeom>
            <a:avLst/>
            <a:gdLst>
              <a:gd name="connsiteX0" fmla="*/ 3067666 w 12192000"/>
              <a:gd name="connsiteY0" fmla="*/ 0 h 6887497"/>
              <a:gd name="connsiteX1" fmla="*/ 12192000 w 12192000"/>
              <a:gd name="connsiteY1" fmla="*/ 0 h 6887497"/>
              <a:gd name="connsiteX2" fmla="*/ 12192000 w 12192000"/>
              <a:gd name="connsiteY2" fmla="*/ 6887497 h 6887497"/>
              <a:gd name="connsiteX3" fmla="*/ 5914104 w 12192000"/>
              <a:gd name="connsiteY3" fmla="*/ 6887497 h 6887497"/>
              <a:gd name="connsiteX4" fmla="*/ 5102943 w 12192000"/>
              <a:gd name="connsiteY4" fmla="*/ 5442155 h 6887497"/>
              <a:gd name="connsiteX5" fmla="*/ 5515898 w 12192000"/>
              <a:gd name="connsiteY5" fmla="*/ 5914103 h 6887497"/>
              <a:gd name="connsiteX6" fmla="*/ 5663382 w 12192000"/>
              <a:gd name="connsiteY6" fmla="*/ 6002594 h 6887497"/>
              <a:gd name="connsiteX7" fmla="*/ 5810866 w 12192000"/>
              <a:gd name="connsiteY7" fmla="*/ 6459794 h 6887497"/>
              <a:gd name="connsiteX8" fmla="*/ 6076336 w 12192000"/>
              <a:gd name="connsiteY8" fmla="*/ 6592529 h 6887497"/>
              <a:gd name="connsiteX9" fmla="*/ 6061588 w 12192000"/>
              <a:gd name="connsiteY9" fmla="*/ 6459794 h 6887497"/>
              <a:gd name="connsiteX10" fmla="*/ 6223820 w 12192000"/>
              <a:gd name="connsiteY10" fmla="*/ 6533535 h 6887497"/>
              <a:gd name="connsiteX11" fmla="*/ 6386053 w 12192000"/>
              <a:gd name="connsiteY11" fmla="*/ 6666271 h 6887497"/>
              <a:gd name="connsiteX12" fmla="*/ 6297562 w 12192000"/>
              <a:gd name="connsiteY12" fmla="*/ 6312310 h 6887497"/>
              <a:gd name="connsiteX13" fmla="*/ 6371304 w 12192000"/>
              <a:gd name="connsiteY13" fmla="*/ 6268065 h 6887497"/>
              <a:gd name="connsiteX14" fmla="*/ 6518788 w 12192000"/>
              <a:gd name="connsiteY14" fmla="*/ 6282813 h 6887497"/>
              <a:gd name="connsiteX15" fmla="*/ 6474543 w 12192000"/>
              <a:gd name="connsiteY15" fmla="*/ 5987845 h 6887497"/>
              <a:gd name="connsiteX16" fmla="*/ 6445046 w 12192000"/>
              <a:gd name="connsiteY16" fmla="*/ 6209071 h 6887497"/>
              <a:gd name="connsiteX17" fmla="*/ 6327059 w 12192000"/>
              <a:gd name="connsiteY17" fmla="*/ 6150077 h 6887497"/>
              <a:gd name="connsiteX18" fmla="*/ 6268066 w 12192000"/>
              <a:gd name="connsiteY18" fmla="*/ 6312310 h 6887497"/>
              <a:gd name="connsiteX19" fmla="*/ 6209072 w 12192000"/>
              <a:gd name="connsiteY19" fmla="*/ 6253316 h 6887497"/>
              <a:gd name="connsiteX20" fmla="*/ 6061588 w 12192000"/>
              <a:gd name="connsiteY20" fmla="*/ 6105832 h 6887497"/>
              <a:gd name="connsiteX21" fmla="*/ 6046840 w 12192000"/>
              <a:gd name="connsiteY21" fmla="*/ 5825613 h 6887497"/>
              <a:gd name="connsiteX22" fmla="*/ 6091085 w 12192000"/>
              <a:gd name="connsiteY22" fmla="*/ 5751871 h 6887497"/>
              <a:gd name="connsiteX23" fmla="*/ 6209072 w 12192000"/>
              <a:gd name="connsiteY23" fmla="*/ 5810865 h 6887497"/>
              <a:gd name="connsiteX24" fmla="*/ 6253317 w 12192000"/>
              <a:gd name="connsiteY24" fmla="*/ 5751871 h 6887497"/>
              <a:gd name="connsiteX25" fmla="*/ 6489291 w 12192000"/>
              <a:gd name="connsiteY25" fmla="*/ 5737123 h 6887497"/>
              <a:gd name="connsiteX26" fmla="*/ 6489291 w 12192000"/>
              <a:gd name="connsiteY26" fmla="*/ 5530645 h 6887497"/>
              <a:gd name="connsiteX27" fmla="*/ 6415549 w 12192000"/>
              <a:gd name="connsiteY27" fmla="*/ 5220929 h 6887497"/>
              <a:gd name="connsiteX28" fmla="*/ 6592530 w 12192000"/>
              <a:gd name="connsiteY28" fmla="*/ 5220929 h 6887497"/>
              <a:gd name="connsiteX29" fmla="*/ 5176685 w 12192000"/>
              <a:gd name="connsiteY29" fmla="*/ 3052916 h 6887497"/>
              <a:gd name="connsiteX30" fmla="*/ 5043949 w 12192000"/>
              <a:gd name="connsiteY30" fmla="*/ 2580968 h 6887497"/>
              <a:gd name="connsiteX31" fmla="*/ 4881717 w 12192000"/>
              <a:gd name="connsiteY31" fmla="*/ 2462981 h 6887497"/>
              <a:gd name="connsiteX32" fmla="*/ 4542504 w 12192000"/>
              <a:gd name="connsiteY32" fmla="*/ 2256503 h 6887497"/>
              <a:gd name="connsiteX33" fmla="*/ 4424517 w 12192000"/>
              <a:gd name="connsiteY33" fmla="*/ 2138516 h 6887497"/>
              <a:gd name="connsiteX34" fmla="*/ 4247536 w 12192000"/>
              <a:gd name="connsiteY34" fmla="*/ 2109019 h 6887497"/>
              <a:gd name="connsiteX35" fmla="*/ 4321278 w 12192000"/>
              <a:gd name="connsiteY35" fmla="*/ 2286000 h 6887497"/>
              <a:gd name="connsiteX36" fmla="*/ 4350775 w 12192000"/>
              <a:gd name="connsiteY36" fmla="*/ 2418735 h 6887497"/>
              <a:gd name="connsiteX37" fmla="*/ 4350775 w 12192000"/>
              <a:gd name="connsiteY37" fmla="*/ 2433484 h 6887497"/>
              <a:gd name="connsiteX38" fmla="*/ 4291782 w 12192000"/>
              <a:gd name="connsiteY38" fmla="*/ 2580968 h 6887497"/>
              <a:gd name="connsiteX39" fmla="*/ 0 w 12192000"/>
              <a:gd name="connsiteY39" fmla="*/ 0 h 6887497"/>
              <a:gd name="connsiteX40" fmla="*/ 3067666 w 12192000"/>
              <a:gd name="connsiteY40" fmla="*/ 0 h 6887497"/>
              <a:gd name="connsiteX41" fmla="*/ 589936 w 12192000"/>
              <a:gd name="connsiteY41" fmla="*/ 14748 h 6887497"/>
              <a:gd name="connsiteX42" fmla="*/ 530943 w 12192000"/>
              <a:gd name="connsiteY42" fmla="*/ 88490 h 6887497"/>
              <a:gd name="connsiteX43" fmla="*/ 427704 w 12192000"/>
              <a:gd name="connsiteY43" fmla="*/ 103239 h 6887497"/>
              <a:gd name="connsiteX44" fmla="*/ 442453 w 12192000"/>
              <a:gd name="connsiteY44" fmla="*/ 265471 h 6887497"/>
              <a:gd name="connsiteX45" fmla="*/ 530943 w 12192000"/>
              <a:gd name="connsiteY45" fmla="*/ 619432 h 6887497"/>
              <a:gd name="connsiteX46" fmla="*/ 516195 w 12192000"/>
              <a:gd name="connsiteY46" fmla="*/ 678426 h 6887497"/>
              <a:gd name="connsiteX47" fmla="*/ 575188 w 12192000"/>
              <a:gd name="connsiteY47" fmla="*/ 943897 h 6887497"/>
              <a:gd name="connsiteX48" fmla="*/ 427704 w 12192000"/>
              <a:gd name="connsiteY48" fmla="*/ 943897 h 6887497"/>
              <a:gd name="connsiteX49" fmla="*/ 294969 w 12192000"/>
              <a:gd name="connsiteY49" fmla="*/ 899652 h 6887497"/>
              <a:gd name="connsiteX50" fmla="*/ 339214 w 12192000"/>
              <a:gd name="connsiteY50" fmla="*/ 1209368 h 6887497"/>
              <a:gd name="connsiteX51" fmla="*/ 486698 w 12192000"/>
              <a:gd name="connsiteY51" fmla="*/ 1519084 h 6887497"/>
              <a:gd name="connsiteX52" fmla="*/ 988143 w 12192000"/>
              <a:gd name="connsiteY52" fmla="*/ 2374490 h 6887497"/>
              <a:gd name="connsiteX53" fmla="*/ 1165124 w 12192000"/>
              <a:gd name="connsiteY53" fmla="*/ 2816942 h 6887497"/>
              <a:gd name="connsiteX54" fmla="*/ 1194620 w 12192000"/>
              <a:gd name="connsiteY54" fmla="*/ 3126658 h 6887497"/>
              <a:gd name="connsiteX55" fmla="*/ 1238866 w 12192000"/>
              <a:gd name="connsiteY55" fmla="*/ 3333135 h 6887497"/>
              <a:gd name="connsiteX56" fmla="*/ 1637072 w 12192000"/>
              <a:gd name="connsiteY56" fmla="*/ 3996813 h 6887497"/>
              <a:gd name="connsiteX57" fmla="*/ 1932040 w 12192000"/>
              <a:gd name="connsiteY57" fmla="*/ 4572000 h 6887497"/>
              <a:gd name="connsiteX58" fmla="*/ 2227007 w 12192000"/>
              <a:gd name="connsiteY58" fmla="*/ 5338916 h 6887497"/>
              <a:gd name="connsiteX59" fmla="*/ 2462982 w 12192000"/>
              <a:gd name="connsiteY59" fmla="*/ 5383161 h 6887497"/>
              <a:gd name="connsiteX60" fmla="*/ 2551472 w 12192000"/>
              <a:gd name="connsiteY60" fmla="*/ 5412658 h 6887497"/>
              <a:gd name="connsiteX61" fmla="*/ 2462982 w 12192000"/>
              <a:gd name="connsiteY61" fmla="*/ 5279923 h 6887497"/>
              <a:gd name="connsiteX62" fmla="*/ 2639962 w 12192000"/>
              <a:gd name="connsiteY62" fmla="*/ 5294671 h 6887497"/>
              <a:gd name="connsiteX63" fmla="*/ 2846440 w 12192000"/>
              <a:gd name="connsiteY63" fmla="*/ 5633884 h 6887497"/>
              <a:gd name="connsiteX64" fmla="*/ 3082414 w 12192000"/>
              <a:gd name="connsiteY64" fmla="*/ 5825613 h 6887497"/>
              <a:gd name="connsiteX65" fmla="*/ 3200401 w 12192000"/>
              <a:gd name="connsiteY65" fmla="*/ 6164826 h 6887497"/>
              <a:gd name="connsiteX66" fmla="*/ 3244646 w 12192000"/>
              <a:gd name="connsiteY66" fmla="*/ 6061587 h 6887497"/>
              <a:gd name="connsiteX67" fmla="*/ 3377382 w 12192000"/>
              <a:gd name="connsiteY67" fmla="*/ 6268065 h 6887497"/>
              <a:gd name="connsiteX68" fmla="*/ 3524866 w 12192000"/>
              <a:gd name="connsiteY68" fmla="*/ 6356555 h 6887497"/>
              <a:gd name="connsiteX69" fmla="*/ 3465872 w 12192000"/>
              <a:gd name="connsiteY69" fmla="*/ 6194323 h 6887497"/>
              <a:gd name="connsiteX70" fmla="*/ 3554362 w 12192000"/>
              <a:gd name="connsiteY70" fmla="*/ 6135329 h 6887497"/>
              <a:gd name="connsiteX71" fmla="*/ 3731343 w 12192000"/>
              <a:gd name="connsiteY71" fmla="*/ 6282813 h 6887497"/>
              <a:gd name="connsiteX72" fmla="*/ 3952569 w 12192000"/>
              <a:gd name="connsiteY72" fmla="*/ 6636774 h 6887497"/>
              <a:gd name="connsiteX73" fmla="*/ 4173795 w 12192000"/>
              <a:gd name="connsiteY73" fmla="*/ 6740013 h 6887497"/>
              <a:gd name="connsiteX74" fmla="*/ 4144298 w 12192000"/>
              <a:gd name="connsiteY74" fmla="*/ 6563032 h 6887497"/>
              <a:gd name="connsiteX75" fmla="*/ 4409769 w 12192000"/>
              <a:gd name="connsiteY75" fmla="*/ 6828503 h 6887497"/>
              <a:gd name="connsiteX76" fmla="*/ 5914104 w 12192000"/>
              <a:gd name="connsiteY76" fmla="*/ 6887497 h 6887497"/>
              <a:gd name="connsiteX77" fmla="*/ 0 w 12192000"/>
              <a:gd name="connsiteY77" fmla="*/ 6887497 h 6887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87497">
                <a:moveTo>
                  <a:pt x="3067666" y="0"/>
                </a:moveTo>
                <a:lnTo>
                  <a:pt x="12192000" y="0"/>
                </a:lnTo>
                <a:lnTo>
                  <a:pt x="12192000" y="6887497"/>
                </a:lnTo>
                <a:lnTo>
                  <a:pt x="5914104" y="6887497"/>
                </a:lnTo>
                <a:lnTo>
                  <a:pt x="5102943" y="5442155"/>
                </a:lnTo>
                <a:lnTo>
                  <a:pt x="5515898" y="5914103"/>
                </a:lnTo>
                <a:lnTo>
                  <a:pt x="5663382" y="6002594"/>
                </a:lnTo>
                <a:lnTo>
                  <a:pt x="5810866" y="6459794"/>
                </a:lnTo>
                <a:lnTo>
                  <a:pt x="6076336" y="6592529"/>
                </a:lnTo>
                <a:lnTo>
                  <a:pt x="6061588" y="6459794"/>
                </a:lnTo>
                <a:lnTo>
                  <a:pt x="6223820" y="6533535"/>
                </a:lnTo>
                <a:lnTo>
                  <a:pt x="6386053" y="6666271"/>
                </a:lnTo>
                <a:lnTo>
                  <a:pt x="6297562" y="6312310"/>
                </a:lnTo>
                <a:lnTo>
                  <a:pt x="6371304" y="6268065"/>
                </a:lnTo>
                <a:lnTo>
                  <a:pt x="6518788" y="6282813"/>
                </a:lnTo>
                <a:lnTo>
                  <a:pt x="6474543" y="5987845"/>
                </a:lnTo>
                <a:lnTo>
                  <a:pt x="6445046" y="6209071"/>
                </a:lnTo>
                <a:lnTo>
                  <a:pt x="6327059" y="6150077"/>
                </a:lnTo>
                <a:lnTo>
                  <a:pt x="6268066" y="6312310"/>
                </a:lnTo>
                <a:lnTo>
                  <a:pt x="6209072" y="6253316"/>
                </a:lnTo>
                <a:lnTo>
                  <a:pt x="6061588" y="6105832"/>
                </a:lnTo>
                <a:lnTo>
                  <a:pt x="6046840" y="5825613"/>
                </a:lnTo>
                <a:lnTo>
                  <a:pt x="6091085" y="5751871"/>
                </a:lnTo>
                <a:lnTo>
                  <a:pt x="6209072" y="5810865"/>
                </a:lnTo>
                <a:lnTo>
                  <a:pt x="6253317" y="5751871"/>
                </a:lnTo>
                <a:lnTo>
                  <a:pt x="6489291" y="5737123"/>
                </a:lnTo>
                <a:lnTo>
                  <a:pt x="6489291" y="5530645"/>
                </a:lnTo>
                <a:lnTo>
                  <a:pt x="6415549" y="5220929"/>
                </a:lnTo>
                <a:lnTo>
                  <a:pt x="6592530" y="5220929"/>
                </a:lnTo>
                <a:lnTo>
                  <a:pt x="5176685" y="3052916"/>
                </a:lnTo>
                <a:lnTo>
                  <a:pt x="5043949" y="2580968"/>
                </a:lnTo>
                <a:lnTo>
                  <a:pt x="4881717" y="2462981"/>
                </a:lnTo>
                <a:lnTo>
                  <a:pt x="4542504" y="2256503"/>
                </a:lnTo>
                <a:lnTo>
                  <a:pt x="4424517" y="2138516"/>
                </a:lnTo>
                <a:lnTo>
                  <a:pt x="4247536" y="2109019"/>
                </a:lnTo>
                <a:lnTo>
                  <a:pt x="4321278" y="2286000"/>
                </a:lnTo>
                <a:lnTo>
                  <a:pt x="4350775" y="2418735"/>
                </a:lnTo>
                <a:lnTo>
                  <a:pt x="4350775" y="2433484"/>
                </a:lnTo>
                <a:lnTo>
                  <a:pt x="4291782" y="2580968"/>
                </a:lnTo>
                <a:close/>
                <a:moveTo>
                  <a:pt x="0" y="0"/>
                </a:moveTo>
                <a:lnTo>
                  <a:pt x="3067666" y="0"/>
                </a:lnTo>
                <a:lnTo>
                  <a:pt x="589936" y="14748"/>
                </a:lnTo>
                <a:lnTo>
                  <a:pt x="530943" y="88490"/>
                </a:lnTo>
                <a:lnTo>
                  <a:pt x="427704" y="103239"/>
                </a:lnTo>
                <a:lnTo>
                  <a:pt x="442453" y="265471"/>
                </a:lnTo>
                <a:lnTo>
                  <a:pt x="530943" y="619432"/>
                </a:lnTo>
                <a:lnTo>
                  <a:pt x="516195" y="678426"/>
                </a:lnTo>
                <a:lnTo>
                  <a:pt x="575188" y="943897"/>
                </a:lnTo>
                <a:lnTo>
                  <a:pt x="427704" y="943897"/>
                </a:lnTo>
                <a:lnTo>
                  <a:pt x="294969" y="899652"/>
                </a:lnTo>
                <a:lnTo>
                  <a:pt x="339214" y="1209368"/>
                </a:lnTo>
                <a:lnTo>
                  <a:pt x="486698" y="1519084"/>
                </a:lnTo>
                <a:lnTo>
                  <a:pt x="988143" y="2374490"/>
                </a:lnTo>
                <a:lnTo>
                  <a:pt x="1165124" y="2816942"/>
                </a:lnTo>
                <a:lnTo>
                  <a:pt x="1194620" y="3126658"/>
                </a:lnTo>
                <a:lnTo>
                  <a:pt x="1238866" y="3333135"/>
                </a:lnTo>
                <a:lnTo>
                  <a:pt x="1637072" y="3996813"/>
                </a:lnTo>
                <a:lnTo>
                  <a:pt x="1932040" y="4572000"/>
                </a:lnTo>
                <a:lnTo>
                  <a:pt x="2227007" y="5338916"/>
                </a:lnTo>
                <a:lnTo>
                  <a:pt x="2462982" y="5383161"/>
                </a:lnTo>
                <a:lnTo>
                  <a:pt x="2551472" y="5412658"/>
                </a:lnTo>
                <a:lnTo>
                  <a:pt x="2462982" y="5279923"/>
                </a:lnTo>
                <a:lnTo>
                  <a:pt x="2639962" y="5294671"/>
                </a:lnTo>
                <a:lnTo>
                  <a:pt x="2846440" y="5633884"/>
                </a:lnTo>
                <a:lnTo>
                  <a:pt x="3082414" y="5825613"/>
                </a:lnTo>
                <a:lnTo>
                  <a:pt x="3200401" y="6164826"/>
                </a:lnTo>
                <a:lnTo>
                  <a:pt x="3244646" y="6061587"/>
                </a:lnTo>
                <a:lnTo>
                  <a:pt x="3377382" y="6268065"/>
                </a:lnTo>
                <a:lnTo>
                  <a:pt x="3524866" y="6356555"/>
                </a:lnTo>
                <a:lnTo>
                  <a:pt x="3465872" y="6194323"/>
                </a:lnTo>
                <a:lnTo>
                  <a:pt x="3554362" y="6135329"/>
                </a:lnTo>
                <a:lnTo>
                  <a:pt x="3731343" y="6282813"/>
                </a:lnTo>
                <a:lnTo>
                  <a:pt x="3952569" y="6636774"/>
                </a:lnTo>
                <a:lnTo>
                  <a:pt x="4173795" y="6740013"/>
                </a:lnTo>
                <a:lnTo>
                  <a:pt x="4144298" y="6563032"/>
                </a:lnTo>
                <a:lnTo>
                  <a:pt x="4409769" y="6828503"/>
                </a:lnTo>
                <a:lnTo>
                  <a:pt x="5914104" y="6887497"/>
                </a:lnTo>
                <a:lnTo>
                  <a:pt x="0" y="68874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SHAPE LAYER">
            <a:extLst>
              <a:ext uri="{FF2B5EF4-FFF2-40B4-BE49-F238E27FC236}">
                <a16:creationId xmlns:a16="http://schemas.microsoft.com/office/drawing/2014/main" id="{8AF18164-8628-4AF7-A8A4-FD9B23BB744E}"/>
              </a:ext>
            </a:extLst>
          </p:cNvPr>
          <p:cNvSpPr/>
          <p:nvPr/>
        </p:nvSpPr>
        <p:spPr>
          <a:xfrm flipH="1">
            <a:off x="3438830" y="29498"/>
            <a:ext cx="8736970" cy="6857999"/>
          </a:xfrm>
          <a:custGeom>
            <a:avLst/>
            <a:gdLst>
              <a:gd name="connsiteX0" fmla="*/ 8326472 w 8736970"/>
              <a:gd name="connsiteY0" fmla="*/ 6563032 h 6857999"/>
              <a:gd name="connsiteX1" fmla="*/ 8061001 w 8736970"/>
              <a:gd name="connsiteY1" fmla="*/ 6828503 h 6857999"/>
              <a:gd name="connsiteX2" fmla="*/ 7308858 w 8736970"/>
              <a:gd name="connsiteY2" fmla="*/ 6857999 h 6857999"/>
              <a:gd name="connsiteX3" fmla="*/ 8736970 w 8736970"/>
              <a:gd name="connsiteY3" fmla="*/ 6857999 h 6857999"/>
              <a:gd name="connsiteX4" fmla="*/ 8524278 w 8736970"/>
              <a:gd name="connsiteY4" fmla="*/ 6627051 h 6857999"/>
              <a:gd name="connsiteX5" fmla="*/ 8518201 w 8736970"/>
              <a:gd name="connsiteY5" fmla="*/ 6636774 h 6857999"/>
              <a:gd name="connsiteX6" fmla="*/ 8296975 w 8736970"/>
              <a:gd name="connsiteY6" fmla="*/ 6740013 h 6857999"/>
              <a:gd name="connsiteX7" fmla="*/ 2421088 w 8736970"/>
              <a:gd name="connsiteY7" fmla="*/ 0 h 6857999"/>
              <a:gd name="connsiteX8" fmla="*/ 0 w 8736970"/>
              <a:gd name="connsiteY8" fmla="*/ 0 h 6857999"/>
              <a:gd name="connsiteX9" fmla="*/ 0 w 8736970"/>
              <a:gd name="connsiteY9" fmla="*/ 6857999 h 6857999"/>
              <a:gd name="connsiteX10" fmla="*/ 6573220 w 8736970"/>
              <a:gd name="connsiteY10" fmla="*/ 6857999 h 6857999"/>
              <a:gd name="connsiteX11" fmla="*/ 7367827 w 8736970"/>
              <a:gd name="connsiteY11" fmla="*/ 5442155 h 6857999"/>
              <a:gd name="connsiteX12" fmla="*/ 6954872 w 8736970"/>
              <a:gd name="connsiteY12" fmla="*/ 5914103 h 6857999"/>
              <a:gd name="connsiteX13" fmla="*/ 6807388 w 8736970"/>
              <a:gd name="connsiteY13" fmla="*/ 6002594 h 6857999"/>
              <a:gd name="connsiteX14" fmla="*/ 6659904 w 8736970"/>
              <a:gd name="connsiteY14" fmla="*/ 6459794 h 6857999"/>
              <a:gd name="connsiteX15" fmla="*/ 6394434 w 8736970"/>
              <a:gd name="connsiteY15" fmla="*/ 6592529 h 6857999"/>
              <a:gd name="connsiteX16" fmla="*/ 6409182 w 8736970"/>
              <a:gd name="connsiteY16" fmla="*/ 6459794 h 6857999"/>
              <a:gd name="connsiteX17" fmla="*/ 6246950 w 8736970"/>
              <a:gd name="connsiteY17" fmla="*/ 6533535 h 6857999"/>
              <a:gd name="connsiteX18" fmla="*/ 6084718 w 8736970"/>
              <a:gd name="connsiteY18" fmla="*/ 6666271 h 6857999"/>
              <a:gd name="connsiteX19" fmla="*/ 6173208 w 8736970"/>
              <a:gd name="connsiteY19" fmla="*/ 6312310 h 6857999"/>
              <a:gd name="connsiteX20" fmla="*/ 6099466 w 8736970"/>
              <a:gd name="connsiteY20" fmla="*/ 6268065 h 6857999"/>
              <a:gd name="connsiteX21" fmla="*/ 5951982 w 8736970"/>
              <a:gd name="connsiteY21" fmla="*/ 6282813 h 6857999"/>
              <a:gd name="connsiteX22" fmla="*/ 5996226 w 8736970"/>
              <a:gd name="connsiteY22" fmla="*/ 5987845 h 6857999"/>
              <a:gd name="connsiteX23" fmla="*/ 6025724 w 8736970"/>
              <a:gd name="connsiteY23" fmla="*/ 6209071 h 6857999"/>
              <a:gd name="connsiteX24" fmla="*/ 6143710 w 8736970"/>
              <a:gd name="connsiteY24" fmla="*/ 6150077 h 6857999"/>
              <a:gd name="connsiteX25" fmla="*/ 6202704 w 8736970"/>
              <a:gd name="connsiteY25" fmla="*/ 6312310 h 6857999"/>
              <a:gd name="connsiteX26" fmla="*/ 6261698 w 8736970"/>
              <a:gd name="connsiteY26" fmla="*/ 6253316 h 6857999"/>
              <a:gd name="connsiteX27" fmla="*/ 6409182 w 8736970"/>
              <a:gd name="connsiteY27" fmla="*/ 6105832 h 6857999"/>
              <a:gd name="connsiteX28" fmla="*/ 6423930 w 8736970"/>
              <a:gd name="connsiteY28" fmla="*/ 5825613 h 6857999"/>
              <a:gd name="connsiteX29" fmla="*/ 6379686 w 8736970"/>
              <a:gd name="connsiteY29" fmla="*/ 5751871 h 6857999"/>
              <a:gd name="connsiteX30" fmla="*/ 6261698 w 8736970"/>
              <a:gd name="connsiteY30" fmla="*/ 5810865 h 6857999"/>
              <a:gd name="connsiteX31" fmla="*/ 6217454 w 8736970"/>
              <a:gd name="connsiteY31" fmla="*/ 5751871 h 6857999"/>
              <a:gd name="connsiteX32" fmla="*/ 5981478 w 8736970"/>
              <a:gd name="connsiteY32" fmla="*/ 5737123 h 6857999"/>
              <a:gd name="connsiteX33" fmla="*/ 5981478 w 8736970"/>
              <a:gd name="connsiteY33" fmla="*/ 5530645 h 6857999"/>
              <a:gd name="connsiteX34" fmla="*/ 6055222 w 8736970"/>
              <a:gd name="connsiteY34" fmla="*/ 5220929 h 6857999"/>
              <a:gd name="connsiteX35" fmla="*/ 5878240 w 8736970"/>
              <a:gd name="connsiteY35" fmla="*/ 5220929 h 6857999"/>
              <a:gd name="connsiteX36" fmla="*/ 6438802 w 8736970"/>
              <a:gd name="connsiteY36" fmla="*/ 436257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736970" h="6857999">
                <a:moveTo>
                  <a:pt x="8326472" y="6563032"/>
                </a:moveTo>
                <a:lnTo>
                  <a:pt x="8061001" y="6828503"/>
                </a:lnTo>
                <a:lnTo>
                  <a:pt x="7308858" y="6857999"/>
                </a:lnTo>
                <a:lnTo>
                  <a:pt x="8736970" y="6857999"/>
                </a:lnTo>
                <a:lnTo>
                  <a:pt x="8524278" y="6627051"/>
                </a:lnTo>
                <a:lnTo>
                  <a:pt x="8518201" y="6636774"/>
                </a:lnTo>
                <a:lnTo>
                  <a:pt x="8296975" y="6740013"/>
                </a:lnTo>
                <a:close/>
                <a:moveTo>
                  <a:pt x="2421088" y="0"/>
                </a:moveTo>
                <a:lnTo>
                  <a:pt x="0" y="0"/>
                </a:lnTo>
                <a:lnTo>
                  <a:pt x="0" y="6857999"/>
                </a:lnTo>
                <a:lnTo>
                  <a:pt x="6573220" y="6857999"/>
                </a:lnTo>
                <a:lnTo>
                  <a:pt x="7367827" y="5442155"/>
                </a:lnTo>
                <a:lnTo>
                  <a:pt x="6954872" y="5914103"/>
                </a:lnTo>
                <a:lnTo>
                  <a:pt x="6807388" y="6002594"/>
                </a:lnTo>
                <a:lnTo>
                  <a:pt x="6659904" y="6459794"/>
                </a:lnTo>
                <a:lnTo>
                  <a:pt x="6394434" y="6592529"/>
                </a:lnTo>
                <a:lnTo>
                  <a:pt x="6409182" y="6459794"/>
                </a:lnTo>
                <a:lnTo>
                  <a:pt x="6246950" y="6533535"/>
                </a:lnTo>
                <a:lnTo>
                  <a:pt x="6084718" y="6666271"/>
                </a:lnTo>
                <a:lnTo>
                  <a:pt x="6173208" y="6312310"/>
                </a:lnTo>
                <a:lnTo>
                  <a:pt x="6099466" y="6268065"/>
                </a:lnTo>
                <a:lnTo>
                  <a:pt x="5951982" y="6282813"/>
                </a:lnTo>
                <a:lnTo>
                  <a:pt x="5996226" y="5987845"/>
                </a:lnTo>
                <a:lnTo>
                  <a:pt x="6025724" y="6209071"/>
                </a:lnTo>
                <a:lnTo>
                  <a:pt x="6143710" y="6150077"/>
                </a:lnTo>
                <a:lnTo>
                  <a:pt x="6202704" y="6312310"/>
                </a:lnTo>
                <a:lnTo>
                  <a:pt x="6261698" y="6253316"/>
                </a:lnTo>
                <a:lnTo>
                  <a:pt x="6409182" y="6105832"/>
                </a:lnTo>
                <a:lnTo>
                  <a:pt x="6423930" y="5825613"/>
                </a:lnTo>
                <a:lnTo>
                  <a:pt x="6379686" y="5751871"/>
                </a:lnTo>
                <a:lnTo>
                  <a:pt x="6261698" y="5810865"/>
                </a:lnTo>
                <a:lnTo>
                  <a:pt x="6217454" y="5751871"/>
                </a:lnTo>
                <a:lnTo>
                  <a:pt x="5981478" y="5737123"/>
                </a:lnTo>
                <a:lnTo>
                  <a:pt x="5981478" y="5530645"/>
                </a:lnTo>
                <a:lnTo>
                  <a:pt x="6055222" y="5220929"/>
                </a:lnTo>
                <a:lnTo>
                  <a:pt x="5878240" y="5220929"/>
                </a:lnTo>
                <a:lnTo>
                  <a:pt x="6438802" y="4362570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SHAPE LAYER">
            <a:extLst>
              <a:ext uri="{FF2B5EF4-FFF2-40B4-BE49-F238E27FC236}">
                <a16:creationId xmlns:a16="http://schemas.microsoft.com/office/drawing/2014/main" id="{4B2640F9-FC13-44A4-9A6A-131D3166B928}"/>
              </a:ext>
            </a:extLst>
          </p:cNvPr>
          <p:cNvSpPr/>
          <p:nvPr/>
        </p:nvSpPr>
        <p:spPr>
          <a:xfrm>
            <a:off x="-1" y="4115503"/>
            <a:ext cx="2681208" cy="2742496"/>
          </a:xfrm>
          <a:prstGeom prst="rtTriangle">
            <a:avLst/>
          </a:prstGeom>
          <a:solidFill>
            <a:srgbClr val="0C15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5" name="LOGO" descr="A picture containing light&#10;&#10;Description generated with high confidence">
            <a:extLst>
              <a:ext uri="{FF2B5EF4-FFF2-40B4-BE49-F238E27FC236}">
                <a16:creationId xmlns:a16="http://schemas.microsoft.com/office/drawing/2014/main" id="{D4AD7158-FFFC-4735-A927-28EF98A6F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7309" y="1142368"/>
            <a:ext cx="361603" cy="311727"/>
          </a:xfrm>
          <a:prstGeom prst="rect">
            <a:avLst/>
          </a:prstGeom>
        </p:spPr>
      </p:pic>
      <p:sp>
        <p:nvSpPr>
          <p:cNvPr id="16" name="COMPANY NAME">
            <a:extLst>
              <a:ext uri="{FF2B5EF4-FFF2-40B4-BE49-F238E27FC236}">
                <a16:creationId xmlns:a16="http://schemas.microsoft.com/office/drawing/2014/main" id="{4B345AEE-4862-43A7-87B5-5C30232600D8}"/>
              </a:ext>
            </a:extLst>
          </p:cNvPr>
          <p:cNvSpPr txBox="1"/>
          <p:nvPr/>
        </p:nvSpPr>
        <p:spPr>
          <a:xfrm>
            <a:off x="9088912" y="1146318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dirty="0">
                <a:solidFill>
                  <a:srgbClr val="0C1526"/>
                </a:solidFill>
                <a:latin typeface="Raleway" panose="020B0003030101060003" pitchFamily="34" charset="0"/>
              </a:rPr>
              <a:t>Company name</a:t>
            </a:r>
          </a:p>
        </p:txBody>
      </p:sp>
      <p:sp>
        <p:nvSpPr>
          <p:cNvPr id="17" name="CLEAN">
            <a:extLst>
              <a:ext uri="{FF2B5EF4-FFF2-40B4-BE49-F238E27FC236}">
                <a16:creationId xmlns:a16="http://schemas.microsoft.com/office/drawing/2014/main" id="{14602AF7-2835-4BCF-9FCF-B9A122DDD0D4}"/>
              </a:ext>
            </a:extLst>
          </p:cNvPr>
          <p:cNvSpPr txBox="1"/>
          <p:nvPr/>
        </p:nvSpPr>
        <p:spPr>
          <a:xfrm>
            <a:off x="8429889" y="1316930"/>
            <a:ext cx="2964274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6600" dirty="0">
                <a:solidFill>
                  <a:srgbClr val="0C1526"/>
                </a:solidFill>
                <a:latin typeface="Raleway ExtraBold" panose="020B0003030101060003" pitchFamily="34" charset="0"/>
              </a:rPr>
              <a:t>CLEAN</a:t>
            </a:r>
          </a:p>
        </p:txBody>
      </p:sp>
      <p:sp>
        <p:nvSpPr>
          <p:cNvPr id="18" name="DESIGN">
            <a:extLst>
              <a:ext uri="{FF2B5EF4-FFF2-40B4-BE49-F238E27FC236}">
                <a16:creationId xmlns:a16="http://schemas.microsoft.com/office/drawing/2014/main" id="{8EC83746-6E1E-48B0-9307-6E2D86181EEC}"/>
              </a:ext>
            </a:extLst>
          </p:cNvPr>
          <p:cNvSpPr txBox="1"/>
          <p:nvPr/>
        </p:nvSpPr>
        <p:spPr>
          <a:xfrm>
            <a:off x="8543228" y="2091112"/>
            <a:ext cx="2161169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32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DESIGN</a:t>
            </a:r>
          </a:p>
        </p:txBody>
      </p:sp>
      <p:sp>
        <p:nvSpPr>
          <p:cNvPr id="20" name="TEXT DESCRIPTION">
            <a:extLst>
              <a:ext uri="{FF2B5EF4-FFF2-40B4-BE49-F238E27FC236}">
                <a16:creationId xmlns:a16="http://schemas.microsoft.com/office/drawing/2014/main" id="{43D153F1-BAF6-4687-9674-6F2CB9E93F72}"/>
              </a:ext>
            </a:extLst>
          </p:cNvPr>
          <p:cNvSpPr txBox="1"/>
          <p:nvPr/>
        </p:nvSpPr>
        <p:spPr>
          <a:xfrm>
            <a:off x="8583556" y="2666573"/>
            <a:ext cx="318818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sz="12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Lorem ipsum dolor sit amet, consectetuer adipiscing elit. Maecenas porttitor congue massa. Fusce posuere, </a:t>
            </a:r>
          </a:p>
        </p:txBody>
      </p:sp>
      <p:sp>
        <p:nvSpPr>
          <p:cNvPr id="21" name="1">
            <a:extLst>
              <a:ext uri="{FF2B5EF4-FFF2-40B4-BE49-F238E27FC236}">
                <a16:creationId xmlns:a16="http://schemas.microsoft.com/office/drawing/2014/main" id="{64A36A8A-4B3D-47F5-BE19-F14012B4B5AB}"/>
              </a:ext>
            </a:extLst>
          </p:cNvPr>
          <p:cNvSpPr/>
          <p:nvPr/>
        </p:nvSpPr>
        <p:spPr>
          <a:xfrm>
            <a:off x="7763070" y="3528464"/>
            <a:ext cx="513647" cy="513647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/>
              <a:t>1</a:t>
            </a:r>
          </a:p>
        </p:txBody>
      </p:sp>
      <p:sp>
        <p:nvSpPr>
          <p:cNvPr id="22" name="2">
            <a:extLst>
              <a:ext uri="{FF2B5EF4-FFF2-40B4-BE49-F238E27FC236}">
                <a16:creationId xmlns:a16="http://schemas.microsoft.com/office/drawing/2014/main" id="{BA1C5BFC-1E8F-4085-9150-CB80CE69ED39}"/>
              </a:ext>
            </a:extLst>
          </p:cNvPr>
          <p:cNvSpPr/>
          <p:nvPr/>
        </p:nvSpPr>
        <p:spPr>
          <a:xfrm>
            <a:off x="7763070" y="4381040"/>
            <a:ext cx="513647" cy="513647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/>
              <a:t>2</a:t>
            </a:r>
          </a:p>
        </p:txBody>
      </p:sp>
      <p:sp>
        <p:nvSpPr>
          <p:cNvPr id="23" name="3">
            <a:extLst>
              <a:ext uri="{FF2B5EF4-FFF2-40B4-BE49-F238E27FC236}">
                <a16:creationId xmlns:a16="http://schemas.microsoft.com/office/drawing/2014/main" id="{DD1A5C31-865E-4663-A0D7-CA3AD7E8CD33}"/>
              </a:ext>
            </a:extLst>
          </p:cNvPr>
          <p:cNvSpPr/>
          <p:nvPr/>
        </p:nvSpPr>
        <p:spPr>
          <a:xfrm>
            <a:off x="7807315" y="5242638"/>
            <a:ext cx="513647" cy="513647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/>
              <a:t>3</a:t>
            </a:r>
          </a:p>
        </p:txBody>
      </p:sp>
      <p:sp>
        <p:nvSpPr>
          <p:cNvPr id="24" name="PUT SOME TEXT GOES HERE">
            <a:extLst>
              <a:ext uri="{FF2B5EF4-FFF2-40B4-BE49-F238E27FC236}">
                <a16:creationId xmlns:a16="http://schemas.microsoft.com/office/drawing/2014/main" id="{6A67AA3D-1715-4A16-ACBB-19A525C03A22}"/>
              </a:ext>
            </a:extLst>
          </p:cNvPr>
          <p:cNvSpPr txBox="1"/>
          <p:nvPr/>
        </p:nvSpPr>
        <p:spPr>
          <a:xfrm>
            <a:off x="8443061" y="3600621"/>
            <a:ext cx="31881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Put Some Text Goes Here</a:t>
            </a:r>
          </a:p>
        </p:txBody>
      </p:sp>
      <p:sp>
        <p:nvSpPr>
          <p:cNvPr id="25" name="PUT SOME TEXT GOES HERE">
            <a:extLst>
              <a:ext uri="{FF2B5EF4-FFF2-40B4-BE49-F238E27FC236}">
                <a16:creationId xmlns:a16="http://schemas.microsoft.com/office/drawing/2014/main" id="{FD6D5B5D-A9E3-4EE7-9CEF-45690F085CB6}"/>
              </a:ext>
            </a:extLst>
          </p:cNvPr>
          <p:cNvSpPr txBox="1"/>
          <p:nvPr/>
        </p:nvSpPr>
        <p:spPr>
          <a:xfrm>
            <a:off x="8443061" y="4431043"/>
            <a:ext cx="31881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Put Some Text Goes Here</a:t>
            </a:r>
          </a:p>
        </p:txBody>
      </p:sp>
      <p:sp>
        <p:nvSpPr>
          <p:cNvPr id="26" name="PUT SOME TEXT GOES HERE">
            <a:extLst>
              <a:ext uri="{FF2B5EF4-FFF2-40B4-BE49-F238E27FC236}">
                <a16:creationId xmlns:a16="http://schemas.microsoft.com/office/drawing/2014/main" id="{E204BF82-739F-44CF-B3B4-FE94DF4E3729}"/>
              </a:ext>
            </a:extLst>
          </p:cNvPr>
          <p:cNvSpPr txBox="1"/>
          <p:nvPr/>
        </p:nvSpPr>
        <p:spPr>
          <a:xfrm>
            <a:off x="8443061" y="5314795"/>
            <a:ext cx="31881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Put Some Text Goes Here</a:t>
            </a:r>
          </a:p>
        </p:txBody>
      </p:sp>
      <p:sp>
        <p:nvSpPr>
          <p:cNvPr id="27" name="TRANSITIONS">
            <a:extLst>
              <a:ext uri="{FF2B5EF4-FFF2-40B4-BE49-F238E27FC236}">
                <a16:creationId xmlns:a16="http://schemas.microsoft.com/office/drawing/2014/main" id="{B2F6BA0A-A2D9-4033-A52F-7471F21DDFC3}"/>
              </a:ext>
            </a:extLst>
          </p:cNvPr>
          <p:cNvSpPr/>
          <p:nvPr/>
        </p:nvSpPr>
        <p:spPr>
          <a:xfrm>
            <a:off x="1010003" y="505217"/>
            <a:ext cx="1704578" cy="1586027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TRANSITIONS">
            <a:extLst>
              <a:ext uri="{FF2B5EF4-FFF2-40B4-BE49-F238E27FC236}">
                <a16:creationId xmlns:a16="http://schemas.microsoft.com/office/drawing/2014/main" id="{EBBA91AB-57CB-4C83-ABAB-DFA3C3EA9DB2}"/>
              </a:ext>
            </a:extLst>
          </p:cNvPr>
          <p:cNvSpPr/>
          <p:nvPr/>
        </p:nvSpPr>
        <p:spPr>
          <a:xfrm>
            <a:off x="3726961" y="3428999"/>
            <a:ext cx="3685309" cy="3429001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TRANSITIONS">
            <a:extLst>
              <a:ext uri="{FF2B5EF4-FFF2-40B4-BE49-F238E27FC236}">
                <a16:creationId xmlns:a16="http://schemas.microsoft.com/office/drawing/2014/main" id="{A41A9CDB-7657-44C3-B63A-6A9A6E412C53}"/>
              </a:ext>
            </a:extLst>
          </p:cNvPr>
          <p:cNvSpPr/>
          <p:nvPr/>
        </p:nvSpPr>
        <p:spPr>
          <a:xfrm>
            <a:off x="1763312" y="991558"/>
            <a:ext cx="1800218" cy="1675015"/>
          </a:xfrm>
          <a:prstGeom prst="triangle">
            <a:avLst/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RANSITIONS">
            <a:extLst>
              <a:ext uri="{FF2B5EF4-FFF2-40B4-BE49-F238E27FC236}">
                <a16:creationId xmlns:a16="http://schemas.microsoft.com/office/drawing/2014/main" id="{4530C1F8-2D82-4DC1-AEFA-CF583B004805}"/>
              </a:ext>
            </a:extLst>
          </p:cNvPr>
          <p:cNvSpPr/>
          <p:nvPr/>
        </p:nvSpPr>
        <p:spPr>
          <a:xfrm>
            <a:off x="2585023" y="2399081"/>
            <a:ext cx="1800218" cy="1675015"/>
          </a:xfrm>
          <a:prstGeom prst="frame">
            <a:avLst>
              <a:gd name="adj1" fmla="val 10225"/>
            </a:avLst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TRANSITIONS">
            <a:extLst>
              <a:ext uri="{FF2B5EF4-FFF2-40B4-BE49-F238E27FC236}">
                <a16:creationId xmlns:a16="http://schemas.microsoft.com/office/drawing/2014/main" id="{116E0651-48E0-4180-B916-9BEEDB447A2C}"/>
              </a:ext>
            </a:extLst>
          </p:cNvPr>
          <p:cNvSpPr/>
          <p:nvPr/>
        </p:nvSpPr>
        <p:spPr>
          <a:xfrm>
            <a:off x="976766" y="4056450"/>
            <a:ext cx="1494918" cy="139094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TRANSITIONS">
            <a:extLst>
              <a:ext uri="{FF2B5EF4-FFF2-40B4-BE49-F238E27FC236}">
                <a16:creationId xmlns:a16="http://schemas.microsoft.com/office/drawing/2014/main" id="{B9CA1DAB-B950-4E5D-B002-E131F1ED4C32}"/>
              </a:ext>
            </a:extLst>
          </p:cNvPr>
          <p:cNvSpPr/>
          <p:nvPr/>
        </p:nvSpPr>
        <p:spPr>
          <a:xfrm>
            <a:off x="5343001" y="1217475"/>
            <a:ext cx="2596263" cy="2415697"/>
          </a:xfrm>
          <a:prstGeom prst="rect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SHAPE LAYER">
            <a:extLst>
              <a:ext uri="{FF2B5EF4-FFF2-40B4-BE49-F238E27FC236}">
                <a16:creationId xmlns:a16="http://schemas.microsoft.com/office/drawing/2014/main" id="{03A2D564-228D-495E-9B5C-666D9EE75793}"/>
              </a:ext>
            </a:extLst>
          </p:cNvPr>
          <p:cNvSpPr/>
          <p:nvPr/>
        </p:nvSpPr>
        <p:spPr>
          <a:xfrm>
            <a:off x="6435346" y="6521057"/>
            <a:ext cx="5120640" cy="1828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SHAPE LAYER">
            <a:extLst>
              <a:ext uri="{FF2B5EF4-FFF2-40B4-BE49-F238E27FC236}">
                <a16:creationId xmlns:a16="http://schemas.microsoft.com/office/drawing/2014/main" id="{8A967E07-2393-44D5-BDFC-FB7FD5484C1A}"/>
              </a:ext>
            </a:extLst>
          </p:cNvPr>
          <p:cNvSpPr/>
          <p:nvPr/>
        </p:nvSpPr>
        <p:spPr>
          <a:xfrm>
            <a:off x="3909038" y="345783"/>
            <a:ext cx="4663440" cy="1828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TRANSITIONS">
            <a:extLst>
              <a:ext uri="{FF2B5EF4-FFF2-40B4-BE49-F238E27FC236}">
                <a16:creationId xmlns:a16="http://schemas.microsoft.com/office/drawing/2014/main" id="{92D34D16-D2B2-4806-919A-FB990C7163D8}"/>
              </a:ext>
            </a:extLst>
          </p:cNvPr>
          <p:cNvSpPr/>
          <p:nvPr/>
        </p:nvSpPr>
        <p:spPr>
          <a:xfrm>
            <a:off x="406955" y="3282902"/>
            <a:ext cx="531533" cy="53153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TRANSITIONS">
            <a:extLst>
              <a:ext uri="{FF2B5EF4-FFF2-40B4-BE49-F238E27FC236}">
                <a16:creationId xmlns:a16="http://schemas.microsoft.com/office/drawing/2014/main" id="{A794580E-0A70-4281-A1DC-6C36F3293646}"/>
              </a:ext>
            </a:extLst>
          </p:cNvPr>
          <p:cNvSpPr/>
          <p:nvPr/>
        </p:nvSpPr>
        <p:spPr>
          <a:xfrm>
            <a:off x="2311912" y="1668555"/>
            <a:ext cx="403828" cy="4038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TRANSITIONS">
            <a:extLst>
              <a:ext uri="{FF2B5EF4-FFF2-40B4-BE49-F238E27FC236}">
                <a16:creationId xmlns:a16="http://schemas.microsoft.com/office/drawing/2014/main" id="{25F9018C-4E59-456D-9070-8F2CFA885AE0}"/>
              </a:ext>
            </a:extLst>
          </p:cNvPr>
          <p:cNvSpPr/>
          <p:nvPr/>
        </p:nvSpPr>
        <p:spPr>
          <a:xfrm>
            <a:off x="2654698" y="1164802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TRANSITIONS">
            <a:extLst>
              <a:ext uri="{FF2B5EF4-FFF2-40B4-BE49-F238E27FC236}">
                <a16:creationId xmlns:a16="http://schemas.microsoft.com/office/drawing/2014/main" id="{C9E9FC26-9857-4947-83CE-4412D0A020F4}"/>
              </a:ext>
            </a:extLst>
          </p:cNvPr>
          <p:cNvSpPr/>
          <p:nvPr/>
        </p:nvSpPr>
        <p:spPr>
          <a:xfrm>
            <a:off x="3815842" y="1301477"/>
            <a:ext cx="287712" cy="2877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TRANSITIONS">
            <a:extLst>
              <a:ext uri="{FF2B5EF4-FFF2-40B4-BE49-F238E27FC236}">
                <a16:creationId xmlns:a16="http://schemas.microsoft.com/office/drawing/2014/main" id="{8ECB3590-83DB-447E-A4CF-F921961E26BD}"/>
              </a:ext>
            </a:extLst>
          </p:cNvPr>
          <p:cNvSpPr/>
          <p:nvPr/>
        </p:nvSpPr>
        <p:spPr>
          <a:xfrm>
            <a:off x="4333954" y="1088894"/>
            <a:ext cx="688279" cy="688279"/>
          </a:xfrm>
          <a:prstGeom prst="mathPlus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0" name="TRANSITIONS">
            <a:extLst>
              <a:ext uri="{FF2B5EF4-FFF2-40B4-BE49-F238E27FC236}">
                <a16:creationId xmlns:a16="http://schemas.microsoft.com/office/drawing/2014/main" id="{4BFF1FAE-B06A-4872-BDC3-6EF6EAD9CBA6}"/>
              </a:ext>
            </a:extLst>
          </p:cNvPr>
          <p:cNvSpPr/>
          <p:nvPr/>
        </p:nvSpPr>
        <p:spPr>
          <a:xfrm>
            <a:off x="1073546" y="2252321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TRANSITIONS">
            <a:extLst>
              <a:ext uri="{FF2B5EF4-FFF2-40B4-BE49-F238E27FC236}">
                <a16:creationId xmlns:a16="http://schemas.microsoft.com/office/drawing/2014/main" id="{8F8940E8-9E2F-45AC-87E7-C7BA815CEC26}"/>
              </a:ext>
            </a:extLst>
          </p:cNvPr>
          <p:cNvSpPr/>
          <p:nvPr/>
        </p:nvSpPr>
        <p:spPr>
          <a:xfrm>
            <a:off x="4208169" y="4437832"/>
            <a:ext cx="229213" cy="2292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TRANSITIONS">
            <a:extLst>
              <a:ext uri="{FF2B5EF4-FFF2-40B4-BE49-F238E27FC236}">
                <a16:creationId xmlns:a16="http://schemas.microsoft.com/office/drawing/2014/main" id="{80EDD182-D767-48FB-A5D1-D0EF6CFD5CDD}"/>
              </a:ext>
            </a:extLst>
          </p:cNvPr>
          <p:cNvSpPr/>
          <p:nvPr/>
        </p:nvSpPr>
        <p:spPr>
          <a:xfrm>
            <a:off x="5715991" y="2852428"/>
            <a:ext cx="229213" cy="22921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TRANSITIONS">
            <a:extLst>
              <a:ext uri="{FF2B5EF4-FFF2-40B4-BE49-F238E27FC236}">
                <a16:creationId xmlns:a16="http://schemas.microsoft.com/office/drawing/2014/main" id="{06EAFC62-4A48-4503-9794-93EEC10E258B}"/>
              </a:ext>
            </a:extLst>
          </p:cNvPr>
          <p:cNvSpPr/>
          <p:nvPr/>
        </p:nvSpPr>
        <p:spPr>
          <a:xfrm>
            <a:off x="5672351" y="4352928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TRANSITIONS">
            <a:extLst>
              <a:ext uri="{FF2B5EF4-FFF2-40B4-BE49-F238E27FC236}">
                <a16:creationId xmlns:a16="http://schemas.microsoft.com/office/drawing/2014/main" id="{2BB4E945-DC87-42D8-B726-41EEF2E1F812}"/>
              </a:ext>
            </a:extLst>
          </p:cNvPr>
          <p:cNvSpPr/>
          <p:nvPr/>
        </p:nvSpPr>
        <p:spPr>
          <a:xfrm flipV="1">
            <a:off x="-18872329" y="0"/>
            <a:ext cx="18872329" cy="6934200"/>
          </a:xfrm>
          <a:custGeom>
            <a:avLst/>
            <a:gdLst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12204829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7213729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6353117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6137964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5707658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8834229"/>
              <a:gd name="connsiteY0" fmla="*/ 0 h 6858000"/>
              <a:gd name="connsiteX1" fmla="*/ 18834229 w 18834229"/>
              <a:gd name="connsiteY1" fmla="*/ 0 h 6858000"/>
              <a:gd name="connsiteX2" fmla="*/ 12337058 w 18834229"/>
              <a:gd name="connsiteY2" fmla="*/ 6858000 h 6858000"/>
              <a:gd name="connsiteX3" fmla="*/ 6629400 w 18834229"/>
              <a:gd name="connsiteY3" fmla="*/ 6858000 h 6858000"/>
              <a:gd name="connsiteX4" fmla="*/ 0 w 18834229"/>
              <a:gd name="connsiteY4" fmla="*/ 0 h 6858000"/>
              <a:gd name="connsiteX0" fmla="*/ 38100 w 18872329"/>
              <a:gd name="connsiteY0" fmla="*/ 0 h 6934200"/>
              <a:gd name="connsiteX1" fmla="*/ 18872329 w 18872329"/>
              <a:gd name="connsiteY1" fmla="*/ 0 h 6934200"/>
              <a:gd name="connsiteX2" fmla="*/ 12375158 w 18872329"/>
              <a:gd name="connsiteY2" fmla="*/ 6858000 h 6934200"/>
              <a:gd name="connsiteX3" fmla="*/ 0 w 18872329"/>
              <a:gd name="connsiteY3" fmla="*/ 6934200 h 6934200"/>
              <a:gd name="connsiteX4" fmla="*/ 38100 w 18872329"/>
              <a:gd name="connsiteY4" fmla="*/ 0 h 6934200"/>
              <a:gd name="connsiteX0" fmla="*/ 38100 w 18872329"/>
              <a:gd name="connsiteY0" fmla="*/ 0 h 6934200"/>
              <a:gd name="connsiteX1" fmla="*/ 18872329 w 18872329"/>
              <a:gd name="connsiteY1" fmla="*/ 0 h 6934200"/>
              <a:gd name="connsiteX2" fmla="*/ 12321370 w 18872329"/>
              <a:gd name="connsiteY2" fmla="*/ 6929718 h 6934200"/>
              <a:gd name="connsiteX3" fmla="*/ 0 w 18872329"/>
              <a:gd name="connsiteY3" fmla="*/ 6934200 h 6934200"/>
              <a:gd name="connsiteX4" fmla="*/ 38100 w 18872329"/>
              <a:gd name="connsiteY4" fmla="*/ 0 h 693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72329" h="6934200">
                <a:moveTo>
                  <a:pt x="38100" y="0"/>
                </a:moveTo>
                <a:lnTo>
                  <a:pt x="18872329" y="0"/>
                </a:lnTo>
                <a:lnTo>
                  <a:pt x="12321370" y="6929718"/>
                </a:lnTo>
                <a:lnTo>
                  <a:pt x="0" y="6934200"/>
                </a:lnTo>
                <a:lnTo>
                  <a:pt x="38100" y="0"/>
                </a:lnTo>
                <a:close/>
              </a:path>
            </a:pathLst>
          </a:custGeom>
          <a:solidFill>
            <a:srgbClr val="0C15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3312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xit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xit" presetSubtype="8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0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22" presetClass="entr" presetSubtype="2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grpId="1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63" presetClass="path" presetSubtype="0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1.66667E-6 4.44444E-6 L 1.53307 4.44444E-6 " pathEditMode="relative" rAng="0" ptsTypes="AA">
                                      <p:cBhvr>
                                        <p:cTn id="15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65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8" grpId="0" animBg="1"/>
      <p:bldP spid="16" grpId="0"/>
      <p:bldP spid="17" grpId="0"/>
      <p:bldP spid="18" grpId="0"/>
      <p:bldP spid="20" grpId="0"/>
      <p:bldP spid="21" grpId="0" animBg="1"/>
      <p:bldP spid="22" grpId="0" animBg="1"/>
      <p:bldP spid="23" grpId="0" animBg="1"/>
      <p:bldP spid="24" grpId="0"/>
      <p:bldP spid="25" grpId="0"/>
      <p:bldP spid="26" grpId="0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MASK LAYER">
            <a:extLst>
              <a:ext uri="{FF2B5EF4-FFF2-40B4-BE49-F238E27FC236}">
                <a16:creationId xmlns:a16="http://schemas.microsoft.com/office/drawing/2014/main" id="{4BF1B26B-F16B-4F4D-9E56-717D97B2C63B}"/>
              </a:ext>
            </a:extLst>
          </p:cNvPr>
          <p:cNvSpPr/>
          <p:nvPr/>
        </p:nvSpPr>
        <p:spPr>
          <a:xfrm>
            <a:off x="0" y="29286"/>
            <a:ext cx="12192001" cy="6858210"/>
          </a:xfrm>
          <a:custGeom>
            <a:avLst/>
            <a:gdLst>
              <a:gd name="connsiteX0" fmla="*/ 6168572 w 12192001"/>
              <a:gd name="connsiteY0" fmla="*/ 319526 h 6858210"/>
              <a:gd name="connsiteX1" fmla="*/ 2090058 w 12192001"/>
              <a:gd name="connsiteY1" fmla="*/ 769469 h 6858210"/>
              <a:gd name="connsiteX2" fmla="*/ 1843315 w 12192001"/>
              <a:gd name="connsiteY2" fmla="*/ 813012 h 6858210"/>
              <a:gd name="connsiteX3" fmla="*/ 1785258 w 12192001"/>
              <a:gd name="connsiteY3" fmla="*/ 871069 h 6858210"/>
              <a:gd name="connsiteX4" fmla="*/ 1814287 w 12192001"/>
              <a:gd name="connsiteY4" fmla="*/ 914612 h 6858210"/>
              <a:gd name="connsiteX5" fmla="*/ 1770744 w 12192001"/>
              <a:gd name="connsiteY5" fmla="*/ 929126 h 6858210"/>
              <a:gd name="connsiteX6" fmla="*/ 1698172 w 12192001"/>
              <a:gd name="connsiteY6" fmla="*/ 972669 h 6858210"/>
              <a:gd name="connsiteX7" fmla="*/ 1814287 w 12192001"/>
              <a:gd name="connsiteY7" fmla="*/ 1001698 h 6858210"/>
              <a:gd name="connsiteX8" fmla="*/ 1030515 w 12192001"/>
              <a:gd name="connsiteY8" fmla="*/ 1335526 h 6858210"/>
              <a:gd name="connsiteX9" fmla="*/ 1016001 w 12192001"/>
              <a:gd name="connsiteY9" fmla="*/ 1393583 h 6858210"/>
              <a:gd name="connsiteX10" fmla="*/ 928915 w 12192001"/>
              <a:gd name="connsiteY10" fmla="*/ 1408098 h 6858210"/>
              <a:gd name="connsiteX11" fmla="*/ 957944 w 12192001"/>
              <a:gd name="connsiteY11" fmla="*/ 1480669 h 6858210"/>
              <a:gd name="connsiteX12" fmla="*/ 899887 w 12192001"/>
              <a:gd name="connsiteY12" fmla="*/ 1567755 h 6858210"/>
              <a:gd name="connsiteX13" fmla="*/ 856344 w 12192001"/>
              <a:gd name="connsiteY13" fmla="*/ 1640326 h 6858210"/>
              <a:gd name="connsiteX14" fmla="*/ 856344 w 12192001"/>
              <a:gd name="connsiteY14" fmla="*/ 1741926 h 6858210"/>
              <a:gd name="connsiteX15" fmla="*/ 914401 w 12192001"/>
              <a:gd name="connsiteY15" fmla="*/ 1770955 h 6858210"/>
              <a:gd name="connsiteX16" fmla="*/ 1016001 w 12192001"/>
              <a:gd name="connsiteY16" fmla="*/ 1916098 h 6858210"/>
              <a:gd name="connsiteX17" fmla="*/ 1045030 w 12192001"/>
              <a:gd name="connsiteY17" fmla="*/ 1988669 h 6858210"/>
              <a:gd name="connsiteX18" fmla="*/ 934810 w 12192001"/>
              <a:gd name="connsiteY18" fmla="*/ 3379752 h 6858210"/>
              <a:gd name="connsiteX19" fmla="*/ 920216 w 12192001"/>
              <a:gd name="connsiteY19" fmla="*/ 3399454 h 6858210"/>
              <a:gd name="connsiteX20" fmla="*/ 754744 w 12192001"/>
              <a:gd name="connsiteY20" fmla="*/ 3454611 h 6858210"/>
              <a:gd name="connsiteX21" fmla="*/ 566058 w 12192001"/>
              <a:gd name="connsiteY21" fmla="*/ 3527182 h 6858210"/>
              <a:gd name="connsiteX22" fmla="*/ 362858 w 12192001"/>
              <a:gd name="connsiteY22" fmla="*/ 3628782 h 6858210"/>
              <a:gd name="connsiteX23" fmla="*/ 319315 w 12192001"/>
              <a:gd name="connsiteY23" fmla="*/ 3715868 h 6858210"/>
              <a:gd name="connsiteX24" fmla="*/ 246744 w 12192001"/>
              <a:gd name="connsiteY24" fmla="*/ 3846497 h 6858210"/>
              <a:gd name="connsiteX25" fmla="*/ 174172 w 12192001"/>
              <a:gd name="connsiteY25" fmla="*/ 3919068 h 6858210"/>
              <a:gd name="connsiteX26" fmla="*/ 116115 w 12192001"/>
              <a:gd name="connsiteY26" fmla="*/ 4078725 h 6858210"/>
              <a:gd name="connsiteX27" fmla="*/ 232230 w 12192001"/>
              <a:gd name="connsiteY27" fmla="*/ 4223868 h 6858210"/>
              <a:gd name="connsiteX28" fmla="*/ 275772 w 12192001"/>
              <a:gd name="connsiteY28" fmla="*/ 4325468 h 6858210"/>
              <a:gd name="connsiteX29" fmla="*/ 435430 w 12192001"/>
              <a:gd name="connsiteY29" fmla="*/ 4383525 h 6858210"/>
              <a:gd name="connsiteX30" fmla="*/ 377372 w 12192001"/>
              <a:gd name="connsiteY30" fmla="*/ 4456097 h 6858210"/>
              <a:gd name="connsiteX31" fmla="*/ 522515 w 12192001"/>
              <a:gd name="connsiteY31" fmla="*/ 4456097 h 6858210"/>
              <a:gd name="connsiteX32" fmla="*/ 638630 w 12192001"/>
              <a:gd name="connsiteY32" fmla="*/ 4557697 h 6858210"/>
              <a:gd name="connsiteX33" fmla="*/ 899887 w 12192001"/>
              <a:gd name="connsiteY33" fmla="*/ 4514154 h 6858210"/>
              <a:gd name="connsiteX34" fmla="*/ 1059544 w 12192001"/>
              <a:gd name="connsiteY34" fmla="*/ 4601240 h 6858210"/>
              <a:gd name="connsiteX35" fmla="*/ 1190172 w 12192001"/>
              <a:gd name="connsiteY35" fmla="*/ 4644782 h 6858210"/>
              <a:gd name="connsiteX36" fmla="*/ 1262744 w 12192001"/>
              <a:gd name="connsiteY36" fmla="*/ 4746382 h 6858210"/>
              <a:gd name="connsiteX37" fmla="*/ 1378858 w 12192001"/>
              <a:gd name="connsiteY37" fmla="*/ 4760897 h 6858210"/>
              <a:gd name="connsiteX38" fmla="*/ 1465944 w 12192001"/>
              <a:gd name="connsiteY38" fmla="*/ 4818954 h 6858210"/>
              <a:gd name="connsiteX39" fmla="*/ 1640115 w 12192001"/>
              <a:gd name="connsiteY39" fmla="*/ 4920554 h 6858210"/>
              <a:gd name="connsiteX40" fmla="*/ 1638582 w 12192001"/>
              <a:gd name="connsiteY40" fmla="*/ 4917269 h 6858210"/>
              <a:gd name="connsiteX41" fmla="*/ 1657351 w 12192001"/>
              <a:gd name="connsiteY41" fmla="*/ 4934161 h 6858210"/>
              <a:gd name="connsiteX42" fmla="*/ 1600201 w 12192001"/>
              <a:gd name="connsiteY42" fmla="*/ 5105611 h 6858210"/>
              <a:gd name="connsiteX43" fmla="*/ 1409701 w 12192001"/>
              <a:gd name="connsiteY43" fmla="*/ 5238961 h 6858210"/>
              <a:gd name="connsiteX44" fmla="*/ 2038452 w 12192001"/>
              <a:gd name="connsiteY44" fmla="*/ 5187283 h 6858210"/>
              <a:gd name="connsiteX45" fmla="*/ 2001158 w 12192001"/>
              <a:gd name="connsiteY45" fmla="*/ 5219915 h 6858210"/>
              <a:gd name="connsiteX46" fmla="*/ 2131787 w 12192001"/>
              <a:gd name="connsiteY46" fmla="*/ 5248943 h 6858210"/>
              <a:gd name="connsiteX47" fmla="*/ 2305959 w 12192001"/>
              <a:gd name="connsiteY47" fmla="*/ 5248943 h 6858210"/>
              <a:gd name="connsiteX48" fmla="*/ 2610758 w 12192001"/>
              <a:gd name="connsiteY48" fmla="*/ 5205400 h 6858210"/>
              <a:gd name="connsiteX49" fmla="*/ 2712358 w 12192001"/>
              <a:gd name="connsiteY49" fmla="*/ 5263457 h 6858210"/>
              <a:gd name="connsiteX50" fmla="*/ 3380015 w 12192001"/>
              <a:gd name="connsiteY50" fmla="*/ 5292486 h 6858210"/>
              <a:gd name="connsiteX51" fmla="*/ 4468587 w 12192001"/>
              <a:gd name="connsiteY51" fmla="*/ 5365057 h 6858210"/>
              <a:gd name="connsiteX52" fmla="*/ 5092701 w 12192001"/>
              <a:gd name="connsiteY52" fmla="*/ 5452143 h 6858210"/>
              <a:gd name="connsiteX53" fmla="*/ 5528130 w 12192001"/>
              <a:gd name="connsiteY53" fmla="*/ 5437629 h 6858210"/>
              <a:gd name="connsiteX54" fmla="*/ 5934530 w 12192001"/>
              <a:gd name="connsiteY54" fmla="*/ 5350543 h 6858210"/>
              <a:gd name="connsiteX55" fmla="*/ 6442530 w 12192001"/>
              <a:gd name="connsiteY55" fmla="*/ 5263457 h 6858210"/>
              <a:gd name="connsiteX56" fmla="*/ 7110187 w 12192001"/>
              <a:gd name="connsiteY56" fmla="*/ 5103800 h 6858210"/>
              <a:gd name="connsiteX57" fmla="*/ 7516587 w 12192001"/>
              <a:gd name="connsiteY57" fmla="*/ 5002200 h 6858210"/>
              <a:gd name="connsiteX58" fmla="*/ 7531101 w 12192001"/>
              <a:gd name="connsiteY58" fmla="*/ 4944143 h 6858210"/>
              <a:gd name="connsiteX59" fmla="*/ 7806872 w 12192001"/>
              <a:gd name="connsiteY59" fmla="*/ 4769972 h 6858210"/>
              <a:gd name="connsiteX60" fmla="*/ 7705272 w 12192001"/>
              <a:gd name="connsiteY60" fmla="*/ 4755457 h 6858210"/>
              <a:gd name="connsiteX61" fmla="*/ 7835901 w 12192001"/>
              <a:gd name="connsiteY61" fmla="*/ 4697400 h 6858210"/>
              <a:gd name="connsiteX62" fmla="*/ 7748815 w 12192001"/>
              <a:gd name="connsiteY62" fmla="*/ 4653857 h 6858210"/>
              <a:gd name="connsiteX63" fmla="*/ 7806872 w 12192001"/>
              <a:gd name="connsiteY63" fmla="*/ 4566772 h 6858210"/>
              <a:gd name="connsiteX64" fmla="*/ 7705272 w 12192001"/>
              <a:gd name="connsiteY64" fmla="*/ 4523229 h 6858210"/>
              <a:gd name="connsiteX65" fmla="*/ 7792358 w 12192001"/>
              <a:gd name="connsiteY65" fmla="*/ 4465172 h 6858210"/>
              <a:gd name="connsiteX66" fmla="*/ 7748815 w 12192001"/>
              <a:gd name="connsiteY66" fmla="*/ 4407115 h 6858210"/>
              <a:gd name="connsiteX67" fmla="*/ 7763330 w 12192001"/>
              <a:gd name="connsiteY67" fmla="*/ 4247457 h 6858210"/>
              <a:gd name="connsiteX68" fmla="*/ 7632701 w 12192001"/>
              <a:gd name="connsiteY68" fmla="*/ 4247457 h 6858210"/>
              <a:gd name="connsiteX69" fmla="*/ 7531101 w 12192001"/>
              <a:gd name="connsiteY69" fmla="*/ 4203915 h 6858210"/>
              <a:gd name="connsiteX70" fmla="*/ 7385958 w 12192001"/>
              <a:gd name="connsiteY70" fmla="*/ 4160372 h 6858210"/>
              <a:gd name="connsiteX71" fmla="*/ 6471558 w 12192001"/>
              <a:gd name="connsiteY71" fmla="*/ 4363572 h 6858210"/>
              <a:gd name="connsiteX72" fmla="*/ 6486072 w 12192001"/>
              <a:gd name="connsiteY72" fmla="*/ 4305515 h 6858210"/>
              <a:gd name="connsiteX73" fmla="*/ 6486072 w 12192001"/>
              <a:gd name="connsiteY73" fmla="*/ 4189400 h 6858210"/>
              <a:gd name="connsiteX74" fmla="*/ 6529615 w 12192001"/>
              <a:gd name="connsiteY74" fmla="*/ 4058772 h 6858210"/>
              <a:gd name="connsiteX75" fmla="*/ 6674758 w 12192001"/>
              <a:gd name="connsiteY75" fmla="*/ 3957172 h 6858210"/>
              <a:gd name="connsiteX76" fmla="*/ 6906987 w 12192001"/>
              <a:gd name="connsiteY76" fmla="*/ 3870086 h 6858210"/>
              <a:gd name="connsiteX77" fmla="*/ 7008587 w 12192001"/>
              <a:gd name="connsiteY77" fmla="*/ 3841057 h 6858210"/>
              <a:gd name="connsiteX78" fmla="*/ 7110187 w 12192001"/>
              <a:gd name="connsiteY78" fmla="*/ 3753972 h 6858210"/>
              <a:gd name="connsiteX79" fmla="*/ 7240815 w 12192001"/>
              <a:gd name="connsiteY79" fmla="*/ 3681400 h 6858210"/>
              <a:gd name="connsiteX80" fmla="*/ 7240815 w 12192001"/>
              <a:gd name="connsiteY80" fmla="*/ 3565286 h 6858210"/>
              <a:gd name="connsiteX81" fmla="*/ 7298872 w 12192001"/>
              <a:gd name="connsiteY81" fmla="*/ 3405629 h 6858210"/>
              <a:gd name="connsiteX82" fmla="*/ 7269844 w 12192001"/>
              <a:gd name="connsiteY82" fmla="*/ 3289515 h 6858210"/>
              <a:gd name="connsiteX83" fmla="*/ 7240815 w 12192001"/>
              <a:gd name="connsiteY83" fmla="*/ 3158886 h 6858210"/>
              <a:gd name="connsiteX84" fmla="*/ 7255330 w 12192001"/>
              <a:gd name="connsiteY84" fmla="*/ 3028257 h 6858210"/>
              <a:gd name="connsiteX85" fmla="*/ 7269844 w 12192001"/>
              <a:gd name="connsiteY85" fmla="*/ 2926657 h 6858210"/>
              <a:gd name="connsiteX86" fmla="*/ 7182758 w 12192001"/>
              <a:gd name="connsiteY86" fmla="*/ 2796029 h 6858210"/>
              <a:gd name="connsiteX87" fmla="*/ 7181905 w 12192001"/>
              <a:gd name="connsiteY87" fmla="*/ 2786639 h 6858210"/>
              <a:gd name="connsiteX88" fmla="*/ 7200901 w 12192001"/>
              <a:gd name="connsiteY88" fmla="*/ 2762461 h 6858210"/>
              <a:gd name="connsiteX89" fmla="*/ 7162801 w 12192001"/>
              <a:gd name="connsiteY89" fmla="*/ 2476711 h 6858210"/>
              <a:gd name="connsiteX90" fmla="*/ 7105651 w 12192001"/>
              <a:gd name="connsiteY90" fmla="*/ 2400511 h 6858210"/>
              <a:gd name="connsiteX91" fmla="*/ 6779336 w 12192001"/>
              <a:gd name="connsiteY91" fmla="*/ 2392742 h 6858210"/>
              <a:gd name="connsiteX92" fmla="*/ 6807201 w 12192001"/>
              <a:gd name="connsiteY92" fmla="*/ 2337012 h 6858210"/>
              <a:gd name="connsiteX93" fmla="*/ 6778172 w 12192001"/>
              <a:gd name="connsiteY93" fmla="*/ 2264441 h 6858210"/>
              <a:gd name="connsiteX94" fmla="*/ 6807201 w 12192001"/>
              <a:gd name="connsiteY94" fmla="*/ 2191869 h 6858210"/>
              <a:gd name="connsiteX95" fmla="*/ 6778172 w 12192001"/>
              <a:gd name="connsiteY95" fmla="*/ 2090269 h 6858210"/>
              <a:gd name="connsiteX96" fmla="*/ 6908801 w 12192001"/>
              <a:gd name="connsiteY96" fmla="*/ 1974155 h 6858210"/>
              <a:gd name="connsiteX97" fmla="*/ 7024915 w 12192001"/>
              <a:gd name="connsiteY97" fmla="*/ 1901583 h 6858210"/>
              <a:gd name="connsiteX98" fmla="*/ 7010401 w 12192001"/>
              <a:gd name="connsiteY98" fmla="*/ 1843526 h 6858210"/>
              <a:gd name="connsiteX99" fmla="*/ 6981372 w 12192001"/>
              <a:gd name="connsiteY99" fmla="*/ 1741926 h 6858210"/>
              <a:gd name="connsiteX100" fmla="*/ 6981372 w 12192001"/>
              <a:gd name="connsiteY100" fmla="*/ 1596783 h 6858210"/>
              <a:gd name="connsiteX101" fmla="*/ 7082972 w 12192001"/>
              <a:gd name="connsiteY101" fmla="*/ 1582269 h 6858210"/>
              <a:gd name="connsiteX102" fmla="*/ 7010401 w 12192001"/>
              <a:gd name="connsiteY102" fmla="*/ 1437126 h 6858210"/>
              <a:gd name="connsiteX103" fmla="*/ 7039430 w 12192001"/>
              <a:gd name="connsiteY103" fmla="*/ 1350041 h 6858210"/>
              <a:gd name="connsiteX104" fmla="*/ 6879772 w 12192001"/>
              <a:gd name="connsiteY104" fmla="*/ 1219412 h 6858210"/>
              <a:gd name="connsiteX105" fmla="*/ 6763658 w 12192001"/>
              <a:gd name="connsiteY105" fmla="*/ 972669 h 6858210"/>
              <a:gd name="connsiteX106" fmla="*/ 6618515 w 12192001"/>
              <a:gd name="connsiteY106" fmla="*/ 972669 h 6858210"/>
              <a:gd name="connsiteX107" fmla="*/ 6531430 w 12192001"/>
              <a:gd name="connsiteY107" fmla="*/ 842041 h 6858210"/>
              <a:gd name="connsiteX108" fmla="*/ 6560458 w 12192001"/>
              <a:gd name="connsiteY108" fmla="*/ 740441 h 6858210"/>
              <a:gd name="connsiteX109" fmla="*/ 6458858 w 12192001"/>
              <a:gd name="connsiteY109" fmla="*/ 638841 h 6858210"/>
              <a:gd name="connsiteX110" fmla="*/ 6458858 w 12192001"/>
              <a:gd name="connsiteY110" fmla="*/ 406612 h 6858210"/>
              <a:gd name="connsiteX111" fmla="*/ 6284687 w 12192001"/>
              <a:gd name="connsiteY111" fmla="*/ 392098 h 6858210"/>
              <a:gd name="connsiteX112" fmla="*/ 0 w 12192001"/>
              <a:gd name="connsiteY112" fmla="*/ 0 h 6858210"/>
              <a:gd name="connsiteX113" fmla="*/ 12192001 w 12192001"/>
              <a:gd name="connsiteY113" fmla="*/ 0 h 6858210"/>
              <a:gd name="connsiteX114" fmla="*/ 12192001 w 12192001"/>
              <a:gd name="connsiteY114" fmla="*/ 6858210 h 6858210"/>
              <a:gd name="connsiteX115" fmla="*/ 0 w 12192001"/>
              <a:gd name="connsiteY115" fmla="*/ 6858210 h 6858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12192001" h="6858210">
                <a:moveTo>
                  <a:pt x="6168572" y="319526"/>
                </a:moveTo>
                <a:lnTo>
                  <a:pt x="2090058" y="769469"/>
                </a:lnTo>
                <a:lnTo>
                  <a:pt x="1843315" y="813012"/>
                </a:lnTo>
                <a:lnTo>
                  <a:pt x="1785258" y="871069"/>
                </a:lnTo>
                <a:lnTo>
                  <a:pt x="1814287" y="914612"/>
                </a:lnTo>
                <a:lnTo>
                  <a:pt x="1770744" y="929126"/>
                </a:lnTo>
                <a:lnTo>
                  <a:pt x="1698172" y="972669"/>
                </a:lnTo>
                <a:lnTo>
                  <a:pt x="1814287" y="1001698"/>
                </a:lnTo>
                <a:lnTo>
                  <a:pt x="1030515" y="1335526"/>
                </a:lnTo>
                <a:lnTo>
                  <a:pt x="1016001" y="1393583"/>
                </a:lnTo>
                <a:lnTo>
                  <a:pt x="928915" y="1408098"/>
                </a:lnTo>
                <a:lnTo>
                  <a:pt x="957944" y="1480669"/>
                </a:lnTo>
                <a:lnTo>
                  <a:pt x="899887" y="1567755"/>
                </a:lnTo>
                <a:lnTo>
                  <a:pt x="856344" y="1640326"/>
                </a:lnTo>
                <a:lnTo>
                  <a:pt x="856344" y="1741926"/>
                </a:lnTo>
                <a:lnTo>
                  <a:pt x="914401" y="1770955"/>
                </a:lnTo>
                <a:lnTo>
                  <a:pt x="1016001" y="1916098"/>
                </a:lnTo>
                <a:lnTo>
                  <a:pt x="1045030" y="1988669"/>
                </a:lnTo>
                <a:lnTo>
                  <a:pt x="934810" y="3379752"/>
                </a:lnTo>
                <a:lnTo>
                  <a:pt x="920216" y="3399454"/>
                </a:lnTo>
                <a:lnTo>
                  <a:pt x="754744" y="3454611"/>
                </a:lnTo>
                <a:lnTo>
                  <a:pt x="566058" y="3527182"/>
                </a:lnTo>
                <a:lnTo>
                  <a:pt x="362858" y="3628782"/>
                </a:lnTo>
                <a:lnTo>
                  <a:pt x="319315" y="3715868"/>
                </a:lnTo>
                <a:lnTo>
                  <a:pt x="246744" y="3846497"/>
                </a:lnTo>
                <a:lnTo>
                  <a:pt x="174172" y="3919068"/>
                </a:lnTo>
                <a:lnTo>
                  <a:pt x="116115" y="4078725"/>
                </a:lnTo>
                <a:lnTo>
                  <a:pt x="232230" y="4223868"/>
                </a:lnTo>
                <a:lnTo>
                  <a:pt x="275772" y="4325468"/>
                </a:lnTo>
                <a:lnTo>
                  <a:pt x="435430" y="4383525"/>
                </a:lnTo>
                <a:lnTo>
                  <a:pt x="377372" y="4456097"/>
                </a:lnTo>
                <a:lnTo>
                  <a:pt x="522515" y="4456097"/>
                </a:lnTo>
                <a:lnTo>
                  <a:pt x="638630" y="4557697"/>
                </a:lnTo>
                <a:lnTo>
                  <a:pt x="899887" y="4514154"/>
                </a:lnTo>
                <a:lnTo>
                  <a:pt x="1059544" y="4601240"/>
                </a:lnTo>
                <a:lnTo>
                  <a:pt x="1190172" y="4644782"/>
                </a:lnTo>
                <a:lnTo>
                  <a:pt x="1262744" y="4746382"/>
                </a:lnTo>
                <a:lnTo>
                  <a:pt x="1378858" y="4760897"/>
                </a:lnTo>
                <a:lnTo>
                  <a:pt x="1465944" y="4818954"/>
                </a:lnTo>
                <a:lnTo>
                  <a:pt x="1640115" y="4920554"/>
                </a:lnTo>
                <a:lnTo>
                  <a:pt x="1638582" y="4917269"/>
                </a:lnTo>
                <a:lnTo>
                  <a:pt x="1657351" y="4934161"/>
                </a:lnTo>
                <a:lnTo>
                  <a:pt x="1600201" y="5105611"/>
                </a:lnTo>
                <a:lnTo>
                  <a:pt x="1409701" y="5238961"/>
                </a:lnTo>
                <a:lnTo>
                  <a:pt x="2038452" y="5187283"/>
                </a:lnTo>
                <a:lnTo>
                  <a:pt x="2001158" y="5219915"/>
                </a:lnTo>
                <a:lnTo>
                  <a:pt x="2131787" y="5248943"/>
                </a:lnTo>
                <a:lnTo>
                  <a:pt x="2305959" y="5248943"/>
                </a:lnTo>
                <a:lnTo>
                  <a:pt x="2610758" y="5205400"/>
                </a:lnTo>
                <a:lnTo>
                  <a:pt x="2712358" y="5263457"/>
                </a:lnTo>
                <a:lnTo>
                  <a:pt x="3380015" y="5292486"/>
                </a:lnTo>
                <a:lnTo>
                  <a:pt x="4468587" y="5365057"/>
                </a:lnTo>
                <a:lnTo>
                  <a:pt x="5092701" y="5452143"/>
                </a:lnTo>
                <a:lnTo>
                  <a:pt x="5528130" y="5437629"/>
                </a:lnTo>
                <a:lnTo>
                  <a:pt x="5934530" y="5350543"/>
                </a:lnTo>
                <a:lnTo>
                  <a:pt x="6442530" y="5263457"/>
                </a:lnTo>
                <a:lnTo>
                  <a:pt x="7110187" y="5103800"/>
                </a:lnTo>
                <a:lnTo>
                  <a:pt x="7516587" y="5002200"/>
                </a:lnTo>
                <a:lnTo>
                  <a:pt x="7531101" y="4944143"/>
                </a:lnTo>
                <a:lnTo>
                  <a:pt x="7806872" y="4769972"/>
                </a:lnTo>
                <a:lnTo>
                  <a:pt x="7705272" y="4755457"/>
                </a:lnTo>
                <a:lnTo>
                  <a:pt x="7835901" y="4697400"/>
                </a:lnTo>
                <a:lnTo>
                  <a:pt x="7748815" y="4653857"/>
                </a:lnTo>
                <a:lnTo>
                  <a:pt x="7806872" y="4566772"/>
                </a:lnTo>
                <a:lnTo>
                  <a:pt x="7705272" y="4523229"/>
                </a:lnTo>
                <a:lnTo>
                  <a:pt x="7792358" y="4465172"/>
                </a:lnTo>
                <a:lnTo>
                  <a:pt x="7748815" y="4407115"/>
                </a:lnTo>
                <a:lnTo>
                  <a:pt x="7763330" y="4247457"/>
                </a:lnTo>
                <a:lnTo>
                  <a:pt x="7632701" y="4247457"/>
                </a:lnTo>
                <a:lnTo>
                  <a:pt x="7531101" y="4203915"/>
                </a:lnTo>
                <a:lnTo>
                  <a:pt x="7385958" y="4160372"/>
                </a:lnTo>
                <a:lnTo>
                  <a:pt x="6471558" y="4363572"/>
                </a:lnTo>
                <a:lnTo>
                  <a:pt x="6486072" y="4305515"/>
                </a:lnTo>
                <a:lnTo>
                  <a:pt x="6486072" y="4189400"/>
                </a:lnTo>
                <a:lnTo>
                  <a:pt x="6529615" y="4058772"/>
                </a:lnTo>
                <a:lnTo>
                  <a:pt x="6674758" y="3957172"/>
                </a:lnTo>
                <a:lnTo>
                  <a:pt x="6906987" y="3870086"/>
                </a:lnTo>
                <a:lnTo>
                  <a:pt x="7008587" y="3841057"/>
                </a:lnTo>
                <a:lnTo>
                  <a:pt x="7110187" y="3753972"/>
                </a:lnTo>
                <a:lnTo>
                  <a:pt x="7240815" y="3681400"/>
                </a:lnTo>
                <a:lnTo>
                  <a:pt x="7240815" y="3565286"/>
                </a:lnTo>
                <a:lnTo>
                  <a:pt x="7298872" y="3405629"/>
                </a:lnTo>
                <a:lnTo>
                  <a:pt x="7269844" y="3289515"/>
                </a:lnTo>
                <a:lnTo>
                  <a:pt x="7240815" y="3158886"/>
                </a:lnTo>
                <a:lnTo>
                  <a:pt x="7255330" y="3028257"/>
                </a:lnTo>
                <a:lnTo>
                  <a:pt x="7269844" y="2926657"/>
                </a:lnTo>
                <a:lnTo>
                  <a:pt x="7182758" y="2796029"/>
                </a:lnTo>
                <a:lnTo>
                  <a:pt x="7181905" y="2786639"/>
                </a:lnTo>
                <a:lnTo>
                  <a:pt x="7200901" y="2762461"/>
                </a:lnTo>
                <a:lnTo>
                  <a:pt x="7162801" y="2476711"/>
                </a:lnTo>
                <a:lnTo>
                  <a:pt x="7105651" y="2400511"/>
                </a:lnTo>
                <a:lnTo>
                  <a:pt x="6779336" y="2392742"/>
                </a:lnTo>
                <a:lnTo>
                  <a:pt x="6807201" y="2337012"/>
                </a:lnTo>
                <a:lnTo>
                  <a:pt x="6778172" y="2264441"/>
                </a:lnTo>
                <a:lnTo>
                  <a:pt x="6807201" y="2191869"/>
                </a:lnTo>
                <a:lnTo>
                  <a:pt x="6778172" y="2090269"/>
                </a:lnTo>
                <a:lnTo>
                  <a:pt x="6908801" y="1974155"/>
                </a:lnTo>
                <a:lnTo>
                  <a:pt x="7024915" y="1901583"/>
                </a:lnTo>
                <a:lnTo>
                  <a:pt x="7010401" y="1843526"/>
                </a:lnTo>
                <a:lnTo>
                  <a:pt x="6981372" y="1741926"/>
                </a:lnTo>
                <a:lnTo>
                  <a:pt x="6981372" y="1596783"/>
                </a:lnTo>
                <a:lnTo>
                  <a:pt x="7082972" y="1582269"/>
                </a:lnTo>
                <a:lnTo>
                  <a:pt x="7010401" y="1437126"/>
                </a:lnTo>
                <a:lnTo>
                  <a:pt x="7039430" y="1350041"/>
                </a:lnTo>
                <a:lnTo>
                  <a:pt x="6879772" y="1219412"/>
                </a:lnTo>
                <a:lnTo>
                  <a:pt x="6763658" y="972669"/>
                </a:lnTo>
                <a:lnTo>
                  <a:pt x="6618515" y="972669"/>
                </a:lnTo>
                <a:lnTo>
                  <a:pt x="6531430" y="842041"/>
                </a:lnTo>
                <a:lnTo>
                  <a:pt x="6560458" y="740441"/>
                </a:lnTo>
                <a:lnTo>
                  <a:pt x="6458858" y="638841"/>
                </a:lnTo>
                <a:lnTo>
                  <a:pt x="6458858" y="406612"/>
                </a:lnTo>
                <a:lnTo>
                  <a:pt x="6284687" y="392098"/>
                </a:lnTo>
                <a:close/>
                <a:moveTo>
                  <a:pt x="0" y="0"/>
                </a:moveTo>
                <a:lnTo>
                  <a:pt x="12192001" y="0"/>
                </a:lnTo>
                <a:lnTo>
                  <a:pt x="12192001" y="6858210"/>
                </a:lnTo>
                <a:lnTo>
                  <a:pt x="0" y="6858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SHAPE LAYER">
            <a:extLst>
              <a:ext uri="{FF2B5EF4-FFF2-40B4-BE49-F238E27FC236}">
                <a16:creationId xmlns:a16="http://schemas.microsoft.com/office/drawing/2014/main" id="{39AC592D-7742-485F-A6DC-F7444CBA42EC}"/>
              </a:ext>
            </a:extLst>
          </p:cNvPr>
          <p:cNvSpPr/>
          <p:nvPr/>
        </p:nvSpPr>
        <p:spPr>
          <a:xfrm flipH="1">
            <a:off x="2690007" y="-210"/>
            <a:ext cx="9501993" cy="6858421"/>
          </a:xfrm>
          <a:custGeom>
            <a:avLst/>
            <a:gdLst>
              <a:gd name="connsiteX0" fmla="*/ 3006269 w 11743239"/>
              <a:gd name="connsiteY0" fmla="*/ 0 h 6858001"/>
              <a:gd name="connsiteX1" fmla="*/ 0 w 11743239"/>
              <a:gd name="connsiteY1" fmla="*/ 0 h 6858001"/>
              <a:gd name="connsiteX2" fmla="*/ 0 w 11743239"/>
              <a:gd name="connsiteY2" fmla="*/ 6858001 h 6858001"/>
              <a:gd name="connsiteX3" fmla="*/ 11743239 w 11743239"/>
              <a:gd name="connsiteY3" fmla="*/ 6858001 h 6858001"/>
              <a:gd name="connsiteX0" fmla="*/ 3006269 w 9501484"/>
              <a:gd name="connsiteY0" fmla="*/ 0 h 6858001"/>
              <a:gd name="connsiteX1" fmla="*/ 0 w 9501484"/>
              <a:gd name="connsiteY1" fmla="*/ 0 h 6858001"/>
              <a:gd name="connsiteX2" fmla="*/ 0 w 9501484"/>
              <a:gd name="connsiteY2" fmla="*/ 6858001 h 6858001"/>
              <a:gd name="connsiteX3" fmla="*/ 9501484 w 9501484"/>
              <a:gd name="connsiteY3" fmla="*/ 6858001 h 6858001"/>
              <a:gd name="connsiteX4" fmla="*/ 3006269 w 9501484"/>
              <a:gd name="connsiteY4" fmla="*/ 0 h 6858001"/>
              <a:gd name="connsiteX0" fmla="*/ 3006269 w 9502389"/>
              <a:gd name="connsiteY0" fmla="*/ 0 h 6858316"/>
              <a:gd name="connsiteX1" fmla="*/ 0 w 9502389"/>
              <a:gd name="connsiteY1" fmla="*/ 0 h 6858316"/>
              <a:gd name="connsiteX2" fmla="*/ 0 w 9502389"/>
              <a:gd name="connsiteY2" fmla="*/ 6858001 h 6858316"/>
              <a:gd name="connsiteX3" fmla="*/ 9501484 w 9502389"/>
              <a:gd name="connsiteY3" fmla="*/ 6858001 h 6858316"/>
              <a:gd name="connsiteX4" fmla="*/ 3006269 w 9502389"/>
              <a:gd name="connsiteY4" fmla="*/ 0 h 6858316"/>
              <a:gd name="connsiteX0" fmla="*/ 3006269 w 9501993"/>
              <a:gd name="connsiteY0" fmla="*/ 210 h 6858421"/>
              <a:gd name="connsiteX1" fmla="*/ 0 w 9501993"/>
              <a:gd name="connsiteY1" fmla="*/ 210 h 6858421"/>
              <a:gd name="connsiteX2" fmla="*/ 0 w 9501993"/>
              <a:gd name="connsiteY2" fmla="*/ 6858211 h 6858421"/>
              <a:gd name="connsiteX3" fmla="*/ 9501484 w 9501993"/>
              <a:gd name="connsiteY3" fmla="*/ 6858211 h 6858421"/>
              <a:gd name="connsiteX4" fmla="*/ 3006269 w 9501993"/>
              <a:gd name="connsiteY4" fmla="*/ 210 h 6858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1993" h="6858421">
                <a:moveTo>
                  <a:pt x="3006269" y="210"/>
                </a:moveTo>
                <a:lnTo>
                  <a:pt x="0" y="210"/>
                </a:lnTo>
                <a:lnTo>
                  <a:pt x="0" y="6858211"/>
                </a:lnTo>
                <a:lnTo>
                  <a:pt x="9501484" y="6858211"/>
                </a:lnTo>
                <a:cubicBezTo>
                  <a:pt x="9568336" y="6902457"/>
                  <a:pt x="3027908" y="-44035"/>
                  <a:pt x="3006269" y="210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SHAPE LAYER">
            <a:extLst>
              <a:ext uri="{FF2B5EF4-FFF2-40B4-BE49-F238E27FC236}">
                <a16:creationId xmlns:a16="http://schemas.microsoft.com/office/drawing/2014/main" id="{A101C3A0-FE40-4C57-B12A-AA1E2B077A08}"/>
              </a:ext>
            </a:extLst>
          </p:cNvPr>
          <p:cNvSpPr/>
          <p:nvPr/>
        </p:nvSpPr>
        <p:spPr>
          <a:xfrm flipH="1">
            <a:off x="2681207" y="-27282"/>
            <a:ext cx="9501994" cy="6858421"/>
          </a:xfrm>
          <a:custGeom>
            <a:avLst/>
            <a:gdLst>
              <a:gd name="connsiteX0" fmla="*/ 3006270 w 9501994"/>
              <a:gd name="connsiteY0" fmla="*/ 210 h 6858421"/>
              <a:gd name="connsiteX1" fmla="*/ 0 w 9501994"/>
              <a:gd name="connsiteY1" fmla="*/ 210 h 6858421"/>
              <a:gd name="connsiteX2" fmla="*/ 0 w 9501994"/>
              <a:gd name="connsiteY2" fmla="*/ 6858211 h 6858421"/>
              <a:gd name="connsiteX3" fmla="*/ 9501485 w 9501994"/>
              <a:gd name="connsiteY3" fmla="*/ 6858211 h 6858421"/>
              <a:gd name="connsiteX4" fmla="*/ 8281972 w 9501994"/>
              <a:gd name="connsiteY4" fmla="*/ 5547659 h 6858421"/>
              <a:gd name="connsiteX5" fmla="*/ 8087675 w 9501994"/>
              <a:gd name="connsiteY5" fmla="*/ 5340773 h 6858421"/>
              <a:gd name="connsiteX6" fmla="*/ 7723416 w 9501994"/>
              <a:gd name="connsiteY6" fmla="*/ 5365057 h 6858421"/>
              <a:gd name="connsiteX7" fmla="*/ 7099300 w 9501994"/>
              <a:gd name="connsiteY7" fmla="*/ 5452143 h 6858421"/>
              <a:gd name="connsiteX8" fmla="*/ 6663872 w 9501994"/>
              <a:gd name="connsiteY8" fmla="*/ 5437629 h 6858421"/>
              <a:gd name="connsiteX9" fmla="*/ 6257472 w 9501994"/>
              <a:gd name="connsiteY9" fmla="*/ 5350543 h 6858421"/>
              <a:gd name="connsiteX10" fmla="*/ 5749472 w 9501994"/>
              <a:gd name="connsiteY10" fmla="*/ 5263457 h 6858421"/>
              <a:gd name="connsiteX11" fmla="*/ 5081816 w 9501994"/>
              <a:gd name="connsiteY11" fmla="*/ 5103800 h 6858421"/>
              <a:gd name="connsiteX12" fmla="*/ 4675416 w 9501994"/>
              <a:gd name="connsiteY12" fmla="*/ 5002200 h 6858421"/>
              <a:gd name="connsiteX13" fmla="*/ 4660900 w 9501994"/>
              <a:gd name="connsiteY13" fmla="*/ 4944143 h 6858421"/>
              <a:gd name="connsiteX14" fmla="*/ 4385130 w 9501994"/>
              <a:gd name="connsiteY14" fmla="*/ 4769972 h 6858421"/>
              <a:gd name="connsiteX15" fmla="*/ 4486730 w 9501994"/>
              <a:gd name="connsiteY15" fmla="*/ 4755457 h 6858421"/>
              <a:gd name="connsiteX16" fmla="*/ 4356100 w 9501994"/>
              <a:gd name="connsiteY16" fmla="*/ 4697400 h 6858421"/>
              <a:gd name="connsiteX17" fmla="*/ 4443188 w 9501994"/>
              <a:gd name="connsiteY17" fmla="*/ 4653857 h 6858421"/>
              <a:gd name="connsiteX18" fmla="*/ 4385130 w 9501994"/>
              <a:gd name="connsiteY18" fmla="*/ 4566772 h 6858421"/>
              <a:gd name="connsiteX19" fmla="*/ 4486730 w 9501994"/>
              <a:gd name="connsiteY19" fmla="*/ 4523229 h 6858421"/>
              <a:gd name="connsiteX20" fmla="*/ 4399644 w 9501994"/>
              <a:gd name="connsiteY20" fmla="*/ 4465172 h 6858421"/>
              <a:gd name="connsiteX21" fmla="*/ 4443188 w 9501994"/>
              <a:gd name="connsiteY21" fmla="*/ 4407115 h 6858421"/>
              <a:gd name="connsiteX22" fmla="*/ 4428672 w 9501994"/>
              <a:gd name="connsiteY22" fmla="*/ 4247457 h 6858421"/>
              <a:gd name="connsiteX23" fmla="*/ 4559300 w 9501994"/>
              <a:gd name="connsiteY23" fmla="*/ 4247457 h 6858421"/>
              <a:gd name="connsiteX24" fmla="*/ 4660900 w 9501994"/>
              <a:gd name="connsiteY24" fmla="*/ 4203915 h 6858421"/>
              <a:gd name="connsiteX25" fmla="*/ 4806044 w 9501994"/>
              <a:gd name="connsiteY25" fmla="*/ 4160372 h 6858421"/>
              <a:gd name="connsiteX26" fmla="*/ 5720444 w 9501994"/>
              <a:gd name="connsiteY26" fmla="*/ 4363572 h 6858421"/>
              <a:gd name="connsiteX27" fmla="*/ 5705930 w 9501994"/>
              <a:gd name="connsiteY27" fmla="*/ 4305515 h 6858421"/>
              <a:gd name="connsiteX28" fmla="*/ 5705930 w 9501994"/>
              <a:gd name="connsiteY28" fmla="*/ 4189400 h 6858421"/>
              <a:gd name="connsiteX29" fmla="*/ 5662388 w 9501994"/>
              <a:gd name="connsiteY29" fmla="*/ 4058772 h 6858421"/>
              <a:gd name="connsiteX30" fmla="*/ 5517244 w 9501994"/>
              <a:gd name="connsiteY30" fmla="*/ 3957172 h 6858421"/>
              <a:gd name="connsiteX31" fmla="*/ 5285016 w 9501994"/>
              <a:gd name="connsiteY31" fmla="*/ 3870086 h 6858421"/>
              <a:gd name="connsiteX32" fmla="*/ 5183416 w 9501994"/>
              <a:gd name="connsiteY32" fmla="*/ 3841057 h 6858421"/>
              <a:gd name="connsiteX33" fmla="*/ 5081816 w 9501994"/>
              <a:gd name="connsiteY33" fmla="*/ 3753972 h 6858421"/>
              <a:gd name="connsiteX34" fmla="*/ 4951188 w 9501994"/>
              <a:gd name="connsiteY34" fmla="*/ 3681400 h 6858421"/>
              <a:gd name="connsiteX35" fmla="*/ 4951188 w 9501994"/>
              <a:gd name="connsiteY35" fmla="*/ 3565286 h 6858421"/>
              <a:gd name="connsiteX36" fmla="*/ 4893130 w 9501994"/>
              <a:gd name="connsiteY36" fmla="*/ 3405629 h 6858421"/>
              <a:gd name="connsiteX37" fmla="*/ 4922158 w 9501994"/>
              <a:gd name="connsiteY37" fmla="*/ 3289515 h 6858421"/>
              <a:gd name="connsiteX38" fmla="*/ 4951188 w 9501994"/>
              <a:gd name="connsiteY38" fmla="*/ 3158886 h 6858421"/>
              <a:gd name="connsiteX39" fmla="*/ 4936672 w 9501994"/>
              <a:gd name="connsiteY39" fmla="*/ 3028257 h 6858421"/>
              <a:gd name="connsiteX40" fmla="*/ 4922158 w 9501994"/>
              <a:gd name="connsiteY40" fmla="*/ 2926657 h 6858421"/>
              <a:gd name="connsiteX41" fmla="*/ 5009244 w 9501994"/>
              <a:gd name="connsiteY41" fmla="*/ 2796029 h 6858421"/>
              <a:gd name="connsiteX42" fmla="*/ 5010096 w 9501994"/>
              <a:gd name="connsiteY42" fmla="*/ 2786639 h 6858421"/>
              <a:gd name="connsiteX43" fmla="*/ 4991100 w 9501994"/>
              <a:gd name="connsiteY43" fmla="*/ 2762461 h 6858421"/>
              <a:gd name="connsiteX44" fmla="*/ 5029200 w 9501994"/>
              <a:gd name="connsiteY44" fmla="*/ 2476711 h 6858421"/>
              <a:gd name="connsiteX45" fmla="*/ 5086352 w 9501994"/>
              <a:gd name="connsiteY45" fmla="*/ 2400511 h 6858421"/>
              <a:gd name="connsiteX46" fmla="*/ 5309174 w 9501994"/>
              <a:gd name="connsiteY46" fmla="*/ 2395206 h 6858421"/>
              <a:gd name="connsiteX47" fmla="*/ 5088532 w 9501994"/>
              <a:gd name="connsiteY47" fmla="*/ 2162347 h 6858421"/>
              <a:gd name="connsiteX48" fmla="*/ 3006270 w 9501994"/>
              <a:gd name="connsiteY48" fmla="*/ 210 h 6858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9501994" h="6858421">
                <a:moveTo>
                  <a:pt x="3006270" y="210"/>
                </a:moveTo>
                <a:lnTo>
                  <a:pt x="0" y="210"/>
                </a:lnTo>
                <a:lnTo>
                  <a:pt x="0" y="6858211"/>
                </a:lnTo>
                <a:lnTo>
                  <a:pt x="9501485" y="6858211"/>
                </a:lnTo>
                <a:cubicBezTo>
                  <a:pt x="9520287" y="6870655"/>
                  <a:pt x="9016443" y="6330121"/>
                  <a:pt x="8281972" y="5547659"/>
                </a:cubicBezTo>
                <a:lnTo>
                  <a:pt x="8087675" y="5340773"/>
                </a:lnTo>
                <a:lnTo>
                  <a:pt x="7723416" y="5365057"/>
                </a:lnTo>
                <a:lnTo>
                  <a:pt x="7099300" y="5452143"/>
                </a:lnTo>
                <a:lnTo>
                  <a:pt x="6663872" y="5437629"/>
                </a:lnTo>
                <a:lnTo>
                  <a:pt x="6257472" y="5350543"/>
                </a:lnTo>
                <a:lnTo>
                  <a:pt x="5749472" y="5263457"/>
                </a:lnTo>
                <a:lnTo>
                  <a:pt x="5081816" y="5103800"/>
                </a:lnTo>
                <a:lnTo>
                  <a:pt x="4675416" y="5002200"/>
                </a:lnTo>
                <a:lnTo>
                  <a:pt x="4660900" y="4944143"/>
                </a:lnTo>
                <a:lnTo>
                  <a:pt x="4385130" y="4769972"/>
                </a:lnTo>
                <a:lnTo>
                  <a:pt x="4486730" y="4755457"/>
                </a:lnTo>
                <a:lnTo>
                  <a:pt x="4356100" y="4697400"/>
                </a:lnTo>
                <a:lnTo>
                  <a:pt x="4443188" y="4653857"/>
                </a:lnTo>
                <a:lnTo>
                  <a:pt x="4385130" y="4566772"/>
                </a:lnTo>
                <a:lnTo>
                  <a:pt x="4486730" y="4523229"/>
                </a:lnTo>
                <a:lnTo>
                  <a:pt x="4399644" y="4465172"/>
                </a:lnTo>
                <a:lnTo>
                  <a:pt x="4443188" y="4407115"/>
                </a:lnTo>
                <a:lnTo>
                  <a:pt x="4428672" y="4247457"/>
                </a:lnTo>
                <a:lnTo>
                  <a:pt x="4559300" y="4247457"/>
                </a:lnTo>
                <a:lnTo>
                  <a:pt x="4660900" y="4203915"/>
                </a:lnTo>
                <a:lnTo>
                  <a:pt x="4806044" y="4160372"/>
                </a:lnTo>
                <a:lnTo>
                  <a:pt x="5720444" y="4363572"/>
                </a:lnTo>
                <a:lnTo>
                  <a:pt x="5705930" y="4305515"/>
                </a:lnTo>
                <a:lnTo>
                  <a:pt x="5705930" y="4189400"/>
                </a:lnTo>
                <a:lnTo>
                  <a:pt x="5662388" y="4058772"/>
                </a:lnTo>
                <a:lnTo>
                  <a:pt x="5517244" y="3957172"/>
                </a:lnTo>
                <a:lnTo>
                  <a:pt x="5285016" y="3870086"/>
                </a:lnTo>
                <a:lnTo>
                  <a:pt x="5183416" y="3841057"/>
                </a:lnTo>
                <a:lnTo>
                  <a:pt x="5081816" y="3753972"/>
                </a:lnTo>
                <a:lnTo>
                  <a:pt x="4951188" y="3681400"/>
                </a:lnTo>
                <a:lnTo>
                  <a:pt x="4951188" y="3565286"/>
                </a:lnTo>
                <a:lnTo>
                  <a:pt x="4893130" y="3405629"/>
                </a:lnTo>
                <a:lnTo>
                  <a:pt x="4922158" y="3289515"/>
                </a:lnTo>
                <a:lnTo>
                  <a:pt x="4951188" y="3158886"/>
                </a:lnTo>
                <a:lnTo>
                  <a:pt x="4936672" y="3028257"/>
                </a:lnTo>
                <a:lnTo>
                  <a:pt x="4922158" y="2926657"/>
                </a:lnTo>
                <a:lnTo>
                  <a:pt x="5009244" y="2796029"/>
                </a:lnTo>
                <a:lnTo>
                  <a:pt x="5010096" y="2786639"/>
                </a:lnTo>
                <a:lnTo>
                  <a:pt x="4991100" y="2762461"/>
                </a:lnTo>
                <a:lnTo>
                  <a:pt x="5029200" y="2476711"/>
                </a:lnTo>
                <a:lnTo>
                  <a:pt x="5086352" y="2400511"/>
                </a:lnTo>
                <a:lnTo>
                  <a:pt x="5309174" y="2395206"/>
                </a:lnTo>
                <a:lnTo>
                  <a:pt x="5088532" y="2162347"/>
                </a:lnTo>
                <a:cubicBezTo>
                  <a:pt x="3939204" y="950099"/>
                  <a:pt x="3014384" y="-16382"/>
                  <a:pt x="3006270" y="210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5" name="LOGO" descr="A picture containing light&#10;&#10;Description generated with high confidence">
            <a:extLst>
              <a:ext uri="{FF2B5EF4-FFF2-40B4-BE49-F238E27FC236}">
                <a16:creationId xmlns:a16="http://schemas.microsoft.com/office/drawing/2014/main" id="{585A2F8D-C03B-402E-8864-5383FB823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810" y="1915973"/>
            <a:ext cx="361603" cy="311727"/>
          </a:xfrm>
          <a:prstGeom prst="rect">
            <a:avLst/>
          </a:prstGeom>
        </p:spPr>
      </p:pic>
      <p:sp>
        <p:nvSpPr>
          <p:cNvPr id="6" name="COMPANY NAME">
            <a:extLst>
              <a:ext uri="{FF2B5EF4-FFF2-40B4-BE49-F238E27FC236}">
                <a16:creationId xmlns:a16="http://schemas.microsoft.com/office/drawing/2014/main" id="{7A1FEE73-FB05-446C-87C8-92567ADC33E6}"/>
              </a:ext>
            </a:extLst>
          </p:cNvPr>
          <p:cNvSpPr txBox="1"/>
          <p:nvPr/>
        </p:nvSpPr>
        <p:spPr>
          <a:xfrm>
            <a:off x="10210117" y="1923755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dirty="0">
                <a:solidFill>
                  <a:srgbClr val="0C1526"/>
                </a:solidFill>
                <a:latin typeface="Raleway" panose="020B0003030101060003" pitchFamily="34" charset="0"/>
              </a:rPr>
              <a:t>Company name</a:t>
            </a:r>
          </a:p>
        </p:txBody>
      </p:sp>
      <p:sp>
        <p:nvSpPr>
          <p:cNvPr id="7" name="AWESOME">
            <a:extLst>
              <a:ext uri="{FF2B5EF4-FFF2-40B4-BE49-F238E27FC236}">
                <a16:creationId xmlns:a16="http://schemas.microsoft.com/office/drawing/2014/main" id="{50AF3AE4-2ED9-4B9B-9AE6-0739D4349F0A}"/>
              </a:ext>
            </a:extLst>
          </p:cNvPr>
          <p:cNvSpPr txBox="1"/>
          <p:nvPr/>
        </p:nvSpPr>
        <p:spPr>
          <a:xfrm>
            <a:off x="8716504" y="2205233"/>
            <a:ext cx="3087705" cy="76944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4400" dirty="0">
                <a:solidFill>
                  <a:srgbClr val="0C1526"/>
                </a:solidFill>
                <a:latin typeface="Raleway ExtraBold" panose="020B0003030101060003" pitchFamily="34" charset="0"/>
              </a:rPr>
              <a:t>AWESOME</a:t>
            </a:r>
          </a:p>
        </p:txBody>
      </p:sp>
      <p:sp>
        <p:nvSpPr>
          <p:cNvPr id="8" name="DESIGN">
            <a:extLst>
              <a:ext uri="{FF2B5EF4-FFF2-40B4-BE49-F238E27FC236}">
                <a16:creationId xmlns:a16="http://schemas.microsoft.com/office/drawing/2014/main" id="{D62A0354-844A-4C1F-BB51-2ADE57B4C881}"/>
              </a:ext>
            </a:extLst>
          </p:cNvPr>
          <p:cNvSpPr txBox="1"/>
          <p:nvPr/>
        </p:nvSpPr>
        <p:spPr>
          <a:xfrm>
            <a:off x="9833797" y="2713064"/>
            <a:ext cx="197041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28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DESIGN</a:t>
            </a:r>
          </a:p>
        </p:txBody>
      </p:sp>
      <p:sp>
        <p:nvSpPr>
          <p:cNvPr id="9" name="TEXT DESCRIPTION">
            <a:extLst>
              <a:ext uri="{FF2B5EF4-FFF2-40B4-BE49-F238E27FC236}">
                <a16:creationId xmlns:a16="http://schemas.microsoft.com/office/drawing/2014/main" id="{F585236F-7C61-4037-A451-C181D1CED70B}"/>
              </a:ext>
            </a:extLst>
          </p:cNvPr>
          <p:cNvSpPr txBox="1"/>
          <p:nvPr/>
        </p:nvSpPr>
        <p:spPr>
          <a:xfrm>
            <a:off x="7844700" y="3721293"/>
            <a:ext cx="3978194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id-ID" sz="12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Lorem ipsum dolor sit amet, consectetuer adipiscing elit. Maecenas porttitor congue massa. Fusce posuere, Lorem ipsum dolor sit amet, consectetuer adipiscing elit. Maecenas porttitor congue massa. Fusce posuere</a:t>
            </a:r>
          </a:p>
        </p:txBody>
      </p:sp>
      <p:sp>
        <p:nvSpPr>
          <p:cNvPr id="10" name="SHAPE LAYER">
            <a:extLst>
              <a:ext uri="{FF2B5EF4-FFF2-40B4-BE49-F238E27FC236}">
                <a16:creationId xmlns:a16="http://schemas.microsoft.com/office/drawing/2014/main" id="{1D8E037E-E942-498C-8CFD-47AED465EFBB}"/>
              </a:ext>
            </a:extLst>
          </p:cNvPr>
          <p:cNvSpPr/>
          <p:nvPr/>
        </p:nvSpPr>
        <p:spPr>
          <a:xfrm>
            <a:off x="10764139" y="3292201"/>
            <a:ext cx="109728" cy="109728"/>
          </a:xfrm>
          <a:prstGeom prst="ellipse">
            <a:avLst/>
          </a:prstGeom>
          <a:solidFill>
            <a:srgbClr val="50BA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SHAPE LAYER">
            <a:extLst>
              <a:ext uri="{FF2B5EF4-FFF2-40B4-BE49-F238E27FC236}">
                <a16:creationId xmlns:a16="http://schemas.microsoft.com/office/drawing/2014/main" id="{AEF44BEF-D7CF-453D-9CCA-FAD90469F831}"/>
              </a:ext>
            </a:extLst>
          </p:cNvPr>
          <p:cNvSpPr/>
          <p:nvPr/>
        </p:nvSpPr>
        <p:spPr>
          <a:xfrm>
            <a:off x="11088027" y="3304308"/>
            <a:ext cx="109728" cy="109728"/>
          </a:xfrm>
          <a:prstGeom prst="ellipse">
            <a:avLst/>
          </a:prstGeom>
          <a:solidFill>
            <a:srgbClr val="50BA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SHAPE LAYER">
            <a:extLst>
              <a:ext uri="{FF2B5EF4-FFF2-40B4-BE49-F238E27FC236}">
                <a16:creationId xmlns:a16="http://schemas.microsoft.com/office/drawing/2014/main" id="{393DE85C-4CFA-43E3-856B-6858A94F6FB4}"/>
              </a:ext>
            </a:extLst>
          </p:cNvPr>
          <p:cNvSpPr/>
          <p:nvPr/>
        </p:nvSpPr>
        <p:spPr>
          <a:xfrm>
            <a:off x="11450191" y="3305964"/>
            <a:ext cx="109728" cy="109728"/>
          </a:xfrm>
          <a:prstGeom prst="ellipse">
            <a:avLst/>
          </a:prstGeom>
          <a:solidFill>
            <a:srgbClr val="50BA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SHAPE LAYER">
            <a:extLst>
              <a:ext uri="{FF2B5EF4-FFF2-40B4-BE49-F238E27FC236}">
                <a16:creationId xmlns:a16="http://schemas.microsoft.com/office/drawing/2014/main" id="{6CD960DC-977F-4061-86B8-249FA385E825}"/>
              </a:ext>
            </a:extLst>
          </p:cNvPr>
          <p:cNvSpPr/>
          <p:nvPr/>
        </p:nvSpPr>
        <p:spPr>
          <a:xfrm>
            <a:off x="9316673" y="5103436"/>
            <a:ext cx="2487536" cy="487070"/>
          </a:xfrm>
          <a:prstGeom prst="roundRect">
            <a:avLst>
              <a:gd name="adj" fmla="val 50000"/>
            </a:avLst>
          </a:prstGeom>
          <a:solidFill>
            <a:srgbClr val="0C15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WWW.YOURDOMAIN.COM">
            <a:extLst>
              <a:ext uri="{FF2B5EF4-FFF2-40B4-BE49-F238E27FC236}">
                <a16:creationId xmlns:a16="http://schemas.microsoft.com/office/drawing/2014/main" id="{9BAAA87A-03D7-42B5-A597-76E8C7AFDA7F}"/>
              </a:ext>
            </a:extLst>
          </p:cNvPr>
          <p:cNvSpPr txBox="1"/>
          <p:nvPr/>
        </p:nvSpPr>
        <p:spPr>
          <a:xfrm>
            <a:off x="9415028" y="5177694"/>
            <a:ext cx="230543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1600" dirty="0">
                <a:solidFill>
                  <a:schemeClr val="bg1"/>
                </a:solidFill>
                <a:latin typeface="Raleway Light" panose="020B0403030101060003" pitchFamily="34" charset="0"/>
              </a:rPr>
              <a:t>www.yourdomain.com</a:t>
            </a:r>
          </a:p>
        </p:txBody>
      </p:sp>
      <p:pic>
        <p:nvPicPr>
          <p:cNvPr id="20" name="PICTURE PLACEHOLDER" descr="A picture containing outdoor, building, skating, man&#10;&#10;Description generated with very high confidence">
            <a:extLst>
              <a:ext uri="{FF2B5EF4-FFF2-40B4-BE49-F238E27FC236}">
                <a16:creationId xmlns:a16="http://schemas.microsoft.com/office/drawing/2014/main" id="{DFB33C49-55AE-42E8-B955-69E9D09C917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9" t="11729" r="6319" b="1119"/>
          <a:stretch/>
        </p:blipFill>
        <p:spPr>
          <a:xfrm>
            <a:off x="116114" y="319316"/>
            <a:ext cx="7719786" cy="5132617"/>
          </a:xfrm>
        </p:spPr>
      </p:pic>
      <p:sp>
        <p:nvSpPr>
          <p:cNvPr id="28" name="TRANSITIONS">
            <a:extLst>
              <a:ext uri="{FF2B5EF4-FFF2-40B4-BE49-F238E27FC236}">
                <a16:creationId xmlns:a16="http://schemas.microsoft.com/office/drawing/2014/main" id="{BF552FCC-1861-44F7-9397-B7625E3C5545}"/>
              </a:ext>
            </a:extLst>
          </p:cNvPr>
          <p:cNvSpPr/>
          <p:nvPr/>
        </p:nvSpPr>
        <p:spPr>
          <a:xfrm>
            <a:off x="3971017" y="3582719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TRANSITIONS">
            <a:extLst>
              <a:ext uri="{FF2B5EF4-FFF2-40B4-BE49-F238E27FC236}">
                <a16:creationId xmlns:a16="http://schemas.microsoft.com/office/drawing/2014/main" id="{2BF09EF1-1519-44EC-8160-50715B8AFA7B}"/>
              </a:ext>
            </a:extLst>
          </p:cNvPr>
          <p:cNvSpPr/>
          <p:nvPr/>
        </p:nvSpPr>
        <p:spPr>
          <a:xfrm>
            <a:off x="2585023" y="2399081"/>
            <a:ext cx="1800218" cy="1675015"/>
          </a:xfrm>
          <a:prstGeom prst="frame">
            <a:avLst>
              <a:gd name="adj1" fmla="val 10225"/>
            </a:avLst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RANSITIONS">
            <a:extLst>
              <a:ext uri="{FF2B5EF4-FFF2-40B4-BE49-F238E27FC236}">
                <a16:creationId xmlns:a16="http://schemas.microsoft.com/office/drawing/2014/main" id="{145EBD6E-C497-45E6-A8D1-F3329EF073D8}"/>
              </a:ext>
            </a:extLst>
          </p:cNvPr>
          <p:cNvSpPr/>
          <p:nvPr/>
        </p:nvSpPr>
        <p:spPr>
          <a:xfrm>
            <a:off x="976766" y="4056450"/>
            <a:ext cx="1494918" cy="1390949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TRANSITIONS">
            <a:extLst>
              <a:ext uri="{FF2B5EF4-FFF2-40B4-BE49-F238E27FC236}">
                <a16:creationId xmlns:a16="http://schemas.microsoft.com/office/drawing/2014/main" id="{D972D555-A5A7-4BEE-AF87-5BA345832610}"/>
              </a:ext>
            </a:extLst>
          </p:cNvPr>
          <p:cNvSpPr/>
          <p:nvPr/>
        </p:nvSpPr>
        <p:spPr>
          <a:xfrm>
            <a:off x="5343001" y="1217475"/>
            <a:ext cx="2596263" cy="2415697"/>
          </a:xfrm>
          <a:prstGeom prst="rect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TRANSITIONS">
            <a:extLst>
              <a:ext uri="{FF2B5EF4-FFF2-40B4-BE49-F238E27FC236}">
                <a16:creationId xmlns:a16="http://schemas.microsoft.com/office/drawing/2014/main" id="{C0C22EF3-C660-48FA-B199-8CE8F968633A}"/>
              </a:ext>
            </a:extLst>
          </p:cNvPr>
          <p:cNvSpPr/>
          <p:nvPr/>
        </p:nvSpPr>
        <p:spPr>
          <a:xfrm>
            <a:off x="406955" y="3282902"/>
            <a:ext cx="531533" cy="53153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TRANSITIONS">
            <a:extLst>
              <a:ext uri="{FF2B5EF4-FFF2-40B4-BE49-F238E27FC236}">
                <a16:creationId xmlns:a16="http://schemas.microsoft.com/office/drawing/2014/main" id="{CC0AF951-F45B-4B7B-8D5A-79BB7EED073C}"/>
              </a:ext>
            </a:extLst>
          </p:cNvPr>
          <p:cNvSpPr/>
          <p:nvPr/>
        </p:nvSpPr>
        <p:spPr>
          <a:xfrm>
            <a:off x="2311912" y="1668555"/>
            <a:ext cx="403828" cy="4038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TRANSITIONS">
            <a:extLst>
              <a:ext uri="{FF2B5EF4-FFF2-40B4-BE49-F238E27FC236}">
                <a16:creationId xmlns:a16="http://schemas.microsoft.com/office/drawing/2014/main" id="{4896C52A-7405-4A7C-AC7B-F247F957802A}"/>
              </a:ext>
            </a:extLst>
          </p:cNvPr>
          <p:cNvSpPr/>
          <p:nvPr/>
        </p:nvSpPr>
        <p:spPr>
          <a:xfrm>
            <a:off x="2654698" y="1164802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TRANSITIONS">
            <a:extLst>
              <a:ext uri="{FF2B5EF4-FFF2-40B4-BE49-F238E27FC236}">
                <a16:creationId xmlns:a16="http://schemas.microsoft.com/office/drawing/2014/main" id="{F054EF31-A17B-4400-B923-D4744963212B}"/>
              </a:ext>
            </a:extLst>
          </p:cNvPr>
          <p:cNvSpPr/>
          <p:nvPr/>
        </p:nvSpPr>
        <p:spPr>
          <a:xfrm>
            <a:off x="4333954" y="1088894"/>
            <a:ext cx="688279" cy="688279"/>
          </a:xfrm>
          <a:prstGeom prst="mathPlus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TRANSITIONS">
            <a:extLst>
              <a:ext uri="{FF2B5EF4-FFF2-40B4-BE49-F238E27FC236}">
                <a16:creationId xmlns:a16="http://schemas.microsoft.com/office/drawing/2014/main" id="{20FA74E8-7E7D-4CA3-B815-BFD0A235004F}"/>
              </a:ext>
            </a:extLst>
          </p:cNvPr>
          <p:cNvSpPr/>
          <p:nvPr/>
        </p:nvSpPr>
        <p:spPr>
          <a:xfrm>
            <a:off x="1073546" y="2252321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TRANSITIONS">
            <a:extLst>
              <a:ext uri="{FF2B5EF4-FFF2-40B4-BE49-F238E27FC236}">
                <a16:creationId xmlns:a16="http://schemas.microsoft.com/office/drawing/2014/main" id="{EA54A77A-63DC-4536-9945-27271B017CE7}"/>
              </a:ext>
            </a:extLst>
          </p:cNvPr>
          <p:cNvSpPr/>
          <p:nvPr/>
        </p:nvSpPr>
        <p:spPr>
          <a:xfrm>
            <a:off x="4208169" y="4437832"/>
            <a:ext cx="229213" cy="2292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TRANSITIONS">
            <a:extLst>
              <a:ext uri="{FF2B5EF4-FFF2-40B4-BE49-F238E27FC236}">
                <a16:creationId xmlns:a16="http://schemas.microsoft.com/office/drawing/2014/main" id="{0717F2BC-E5F5-41A9-AE15-73902D51CEF2}"/>
              </a:ext>
            </a:extLst>
          </p:cNvPr>
          <p:cNvSpPr/>
          <p:nvPr/>
        </p:nvSpPr>
        <p:spPr>
          <a:xfrm>
            <a:off x="2113148" y="317768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TRANSITIONS">
            <a:extLst>
              <a:ext uri="{FF2B5EF4-FFF2-40B4-BE49-F238E27FC236}">
                <a16:creationId xmlns:a16="http://schemas.microsoft.com/office/drawing/2014/main" id="{FCA6BBE0-60D3-4FCF-B159-E4E25F880811}"/>
              </a:ext>
            </a:extLst>
          </p:cNvPr>
          <p:cNvSpPr/>
          <p:nvPr/>
        </p:nvSpPr>
        <p:spPr>
          <a:xfrm>
            <a:off x="3215045" y="1121743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SHAPE LAYER">
            <a:extLst>
              <a:ext uri="{FF2B5EF4-FFF2-40B4-BE49-F238E27FC236}">
                <a16:creationId xmlns:a16="http://schemas.microsoft.com/office/drawing/2014/main" id="{6F428F0D-441C-4877-A039-CD31DED7438C}"/>
              </a:ext>
            </a:extLst>
          </p:cNvPr>
          <p:cNvSpPr/>
          <p:nvPr/>
        </p:nvSpPr>
        <p:spPr>
          <a:xfrm>
            <a:off x="-1" y="4145000"/>
            <a:ext cx="2681208" cy="2742496"/>
          </a:xfrm>
          <a:prstGeom prst="rtTriangle">
            <a:avLst/>
          </a:prstGeom>
          <a:solidFill>
            <a:srgbClr val="0C15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TRANSITIONS">
            <a:extLst>
              <a:ext uri="{FF2B5EF4-FFF2-40B4-BE49-F238E27FC236}">
                <a16:creationId xmlns:a16="http://schemas.microsoft.com/office/drawing/2014/main" id="{20557FD3-8418-4163-96E2-B9625119B722}"/>
              </a:ext>
            </a:extLst>
          </p:cNvPr>
          <p:cNvSpPr/>
          <p:nvPr/>
        </p:nvSpPr>
        <p:spPr>
          <a:xfrm flipV="1">
            <a:off x="-119492" y="-110727"/>
            <a:ext cx="18872329" cy="6968938"/>
          </a:xfrm>
          <a:custGeom>
            <a:avLst/>
            <a:gdLst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12204829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7213729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6353117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6137964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2204829"/>
              <a:gd name="connsiteY0" fmla="*/ 0 h 6858000"/>
              <a:gd name="connsiteX1" fmla="*/ 12204829 w 12204829"/>
              <a:gd name="connsiteY1" fmla="*/ 0 h 6858000"/>
              <a:gd name="connsiteX2" fmla="*/ 5707658 w 12204829"/>
              <a:gd name="connsiteY2" fmla="*/ 6858000 h 6858000"/>
              <a:gd name="connsiteX3" fmla="*/ 0 w 12204829"/>
              <a:gd name="connsiteY3" fmla="*/ 6858000 h 6858000"/>
              <a:gd name="connsiteX4" fmla="*/ 0 w 12204829"/>
              <a:gd name="connsiteY4" fmla="*/ 0 h 6858000"/>
              <a:gd name="connsiteX0" fmla="*/ 0 w 18834229"/>
              <a:gd name="connsiteY0" fmla="*/ 0 h 6858000"/>
              <a:gd name="connsiteX1" fmla="*/ 18834229 w 18834229"/>
              <a:gd name="connsiteY1" fmla="*/ 0 h 6858000"/>
              <a:gd name="connsiteX2" fmla="*/ 12337058 w 18834229"/>
              <a:gd name="connsiteY2" fmla="*/ 6858000 h 6858000"/>
              <a:gd name="connsiteX3" fmla="*/ 6629400 w 18834229"/>
              <a:gd name="connsiteY3" fmla="*/ 6858000 h 6858000"/>
              <a:gd name="connsiteX4" fmla="*/ 0 w 18834229"/>
              <a:gd name="connsiteY4" fmla="*/ 0 h 6858000"/>
              <a:gd name="connsiteX0" fmla="*/ 38100 w 18872329"/>
              <a:gd name="connsiteY0" fmla="*/ 0 h 6934200"/>
              <a:gd name="connsiteX1" fmla="*/ 18872329 w 18872329"/>
              <a:gd name="connsiteY1" fmla="*/ 0 h 6934200"/>
              <a:gd name="connsiteX2" fmla="*/ 12375158 w 18872329"/>
              <a:gd name="connsiteY2" fmla="*/ 6858000 h 6934200"/>
              <a:gd name="connsiteX3" fmla="*/ 0 w 18872329"/>
              <a:gd name="connsiteY3" fmla="*/ 6934200 h 6934200"/>
              <a:gd name="connsiteX4" fmla="*/ 38100 w 18872329"/>
              <a:gd name="connsiteY4" fmla="*/ 0 h 6934200"/>
              <a:gd name="connsiteX0" fmla="*/ 38100 w 18872329"/>
              <a:gd name="connsiteY0" fmla="*/ 0 h 6934200"/>
              <a:gd name="connsiteX1" fmla="*/ 18872329 w 18872329"/>
              <a:gd name="connsiteY1" fmla="*/ 0 h 6934200"/>
              <a:gd name="connsiteX2" fmla="*/ 12298958 w 18872329"/>
              <a:gd name="connsiteY2" fmla="*/ 6934200 h 6934200"/>
              <a:gd name="connsiteX3" fmla="*/ 0 w 18872329"/>
              <a:gd name="connsiteY3" fmla="*/ 6934200 h 6934200"/>
              <a:gd name="connsiteX4" fmla="*/ 38100 w 18872329"/>
              <a:gd name="connsiteY4" fmla="*/ 0 h 6934200"/>
              <a:gd name="connsiteX0" fmla="*/ 38100 w 18872329"/>
              <a:gd name="connsiteY0" fmla="*/ 0 h 6934200"/>
              <a:gd name="connsiteX1" fmla="*/ 18872329 w 18872329"/>
              <a:gd name="connsiteY1" fmla="*/ 0 h 6934200"/>
              <a:gd name="connsiteX2" fmla="*/ 12298958 w 18872329"/>
              <a:gd name="connsiteY2" fmla="*/ 6915150 h 6934200"/>
              <a:gd name="connsiteX3" fmla="*/ 0 w 18872329"/>
              <a:gd name="connsiteY3" fmla="*/ 6934200 h 6934200"/>
              <a:gd name="connsiteX4" fmla="*/ 38100 w 18872329"/>
              <a:gd name="connsiteY4" fmla="*/ 0 h 6934200"/>
              <a:gd name="connsiteX0" fmla="*/ 38100 w 18872329"/>
              <a:gd name="connsiteY0" fmla="*/ 0 h 6951009"/>
              <a:gd name="connsiteX1" fmla="*/ 18872329 w 18872329"/>
              <a:gd name="connsiteY1" fmla="*/ 0 h 6951009"/>
              <a:gd name="connsiteX2" fmla="*/ 12263100 w 18872329"/>
              <a:gd name="connsiteY2" fmla="*/ 6951009 h 6951009"/>
              <a:gd name="connsiteX3" fmla="*/ 0 w 18872329"/>
              <a:gd name="connsiteY3" fmla="*/ 6934200 h 6951009"/>
              <a:gd name="connsiteX4" fmla="*/ 38100 w 18872329"/>
              <a:gd name="connsiteY4" fmla="*/ 0 h 6951009"/>
              <a:gd name="connsiteX0" fmla="*/ 38100 w 18872329"/>
              <a:gd name="connsiteY0" fmla="*/ 0 h 6986868"/>
              <a:gd name="connsiteX1" fmla="*/ 18872329 w 18872329"/>
              <a:gd name="connsiteY1" fmla="*/ 0 h 6986868"/>
              <a:gd name="connsiteX2" fmla="*/ 12245171 w 18872329"/>
              <a:gd name="connsiteY2" fmla="*/ 6986868 h 6986868"/>
              <a:gd name="connsiteX3" fmla="*/ 0 w 18872329"/>
              <a:gd name="connsiteY3" fmla="*/ 6934200 h 6986868"/>
              <a:gd name="connsiteX4" fmla="*/ 38100 w 18872329"/>
              <a:gd name="connsiteY4" fmla="*/ 0 h 6986868"/>
              <a:gd name="connsiteX0" fmla="*/ 38100 w 18872329"/>
              <a:gd name="connsiteY0" fmla="*/ 0 h 6968938"/>
              <a:gd name="connsiteX1" fmla="*/ 18872329 w 18872329"/>
              <a:gd name="connsiteY1" fmla="*/ 0 h 6968938"/>
              <a:gd name="connsiteX2" fmla="*/ 12316888 w 18872329"/>
              <a:gd name="connsiteY2" fmla="*/ 6968938 h 6968938"/>
              <a:gd name="connsiteX3" fmla="*/ 0 w 18872329"/>
              <a:gd name="connsiteY3" fmla="*/ 6934200 h 6968938"/>
              <a:gd name="connsiteX4" fmla="*/ 38100 w 18872329"/>
              <a:gd name="connsiteY4" fmla="*/ 0 h 696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72329" h="6968938">
                <a:moveTo>
                  <a:pt x="38100" y="0"/>
                </a:moveTo>
                <a:lnTo>
                  <a:pt x="18872329" y="0"/>
                </a:lnTo>
                <a:lnTo>
                  <a:pt x="12316888" y="6968938"/>
                </a:lnTo>
                <a:lnTo>
                  <a:pt x="0" y="6934200"/>
                </a:lnTo>
                <a:lnTo>
                  <a:pt x="38100" y="0"/>
                </a:lnTo>
                <a:close/>
              </a:path>
            </a:pathLst>
          </a:custGeom>
          <a:solidFill>
            <a:srgbClr val="0C15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3229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7" presetClass="emph" presetSubtype="0" repeatCount="indefinite" fill="remove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8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9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7" presetClass="emph" presetSubtype="0" repeatCount="indefinite" fill="remove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3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4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7" presetClass="emph" presetSubtype="0" repeatCount="indefinite" fill="remove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8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9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25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75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75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" grpId="0" animBg="1"/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" descr="A person wearing a hat&#10;&#10;Description generated with very high confidence">
            <a:extLst>
              <a:ext uri="{FF2B5EF4-FFF2-40B4-BE49-F238E27FC236}">
                <a16:creationId xmlns:a16="http://schemas.microsoft.com/office/drawing/2014/main" id="{D4615578-A166-409D-8D13-3181A11F3B2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0" r="5740"/>
          <a:stretch>
            <a:fillRect/>
          </a:stretch>
        </p:blipFill>
        <p:spPr>
          <a:xfrm>
            <a:off x="5778121" y="453135"/>
            <a:ext cx="5666628" cy="5951731"/>
          </a:xfrm>
        </p:spPr>
      </p:pic>
      <p:sp>
        <p:nvSpPr>
          <p:cNvPr id="68" name="MASK LAYER">
            <a:extLst>
              <a:ext uri="{FF2B5EF4-FFF2-40B4-BE49-F238E27FC236}">
                <a16:creationId xmlns:a16="http://schemas.microsoft.com/office/drawing/2014/main" id="{3198C652-58CE-4271-9773-C22E0ADB1D3D}"/>
              </a:ext>
            </a:extLst>
          </p:cNvPr>
          <p:cNvSpPr/>
          <p:nvPr/>
        </p:nvSpPr>
        <p:spPr>
          <a:xfrm>
            <a:off x="0" y="0"/>
            <a:ext cx="10204579" cy="6861416"/>
          </a:xfrm>
          <a:custGeom>
            <a:avLst/>
            <a:gdLst>
              <a:gd name="connsiteX0" fmla="*/ 8932353 w 10204579"/>
              <a:gd name="connsiteY0" fmla="*/ 5952244 h 6861416"/>
              <a:gd name="connsiteX1" fmla="*/ 8973699 w 10204579"/>
              <a:gd name="connsiteY1" fmla="*/ 6010926 h 6861416"/>
              <a:gd name="connsiteX2" fmla="*/ 8452106 w 10204579"/>
              <a:gd name="connsiteY2" fmla="*/ 6027983 h 6861416"/>
              <a:gd name="connsiteX3" fmla="*/ 8410761 w 10204579"/>
              <a:gd name="connsiteY3" fmla="*/ 5969300 h 6861416"/>
              <a:gd name="connsiteX4" fmla="*/ 6263945 w 10204579"/>
              <a:gd name="connsiteY4" fmla="*/ 5042925 h 6861416"/>
              <a:gd name="connsiteX5" fmla="*/ 6594719 w 10204579"/>
              <a:gd name="connsiteY5" fmla="*/ 5512388 h 6861416"/>
              <a:gd name="connsiteX6" fmla="*/ 6515210 w 10204579"/>
              <a:gd name="connsiteY6" fmla="*/ 5551010 h 6861416"/>
              <a:gd name="connsiteX7" fmla="*/ 6184431 w 10204579"/>
              <a:gd name="connsiteY7" fmla="*/ 5081544 h 6861416"/>
              <a:gd name="connsiteX8" fmla="*/ 0 w 10204579"/>
              <a:gd name="connsiteY8" fmla="*/ 0 h 6861416"/>
              <a:gd name="connsiteX9" fmla="*/ 1793875 w 10204579"/>
              <a:gd name="connsiteY9" fmla="*/ 0 h 6861416"/>
              <a:gd name="connsiteX10" fmla="*/ 5637776 w 10204579"/>
              <a:gd name="connsiteY10" fmla="*/ 3135838 h 6861416"/>
              <a:gd name="connsiteX11" fmla="*/ 5637776 w 10204579"/>
              <a:gd name="connsiteY11" fmla="*/ 3189960 h 6861416"/>
              <a:gd name="connsiteX12" fmla="*/ 5526940 w 10204579"/>
              <a:gd name="connsiteY12" fmla="*/ 3342360 h 6861416"/>
              <a:gd name="connsiteX13" fmla="*/ 5637776 w 10204579"/>
              <a:gd name="connsiteY13" fmla="*/ 3425488 h 6861416"/>
              <a:gd name="connsiteX14" fmla="*/ 5637776 w 10204579"/>
              <a:gd name="connsiteY14" fmla="*/ 3577888 h 6861416"/>
              <a:gd name="connsiteX15" fmla="*/ 5707049 w 10204579"/>
              <a:gd name="connsiteY15" fmla="*/ 3633306 h 6861416"/>
              <a:gd name="connsiteX16" fmla="*/ 5499232 w 10204579"/>
              <a:gd name="connsiteY16" fmla="*/ 3813415 h 6861416"/>
              <a:gd name="connsiteX17" fmla="*/ 5388395 w 10204579"/>
              <a:gd name="connsiteY17" fmla="*/ 3938106 h 6861416"/>
              <a:gd name="connsiteX18" fmla="*/ 5249849 w 10204579"/>
              <a:gd name="connsiteY18" fmla="*/ 4035088 h 6861416"/>
              <a:gd name="connsiteX19" fmla="*/ 5388395 w 10204579"/>
              <a:gd name="connsiteY19" fmla="*/ 4132070 h 6861416"/>
              <a:gd name="connsiteX20" fmla="*/ 5457667 w 10204579"/>
              <a:gd name="connsiteY20" fmla="*/ 4145924 h 6861416"/>
              <a:gd name="connsiteX21" fmla="*/ 5554649 w 10204579"/>
              <a:gd name="connsiteY21" fmla="*/ 4173633 h 6861416"/>
              <a:gd name="connsiteX22" fmla="*/ 5499232 w 10204579"/>
              <a:gd name="connsiteY22" fmla="*/ 4326033 h 6861416"/>
              <a:gd name="connsiteX23" fmla="*/ 5762467 w 10204579"/>
              <a:gd name="connsiteY23" fmla="*/ 4395306 h 6861416"/>
              <a:gd name="connsiteX24" fmla="*/ 5791150 w 10204579"/>
              <a:gd name="connsiteY24" fmla="*/ 4510037 h 6861416"/>
              <a:gd name="connsiteX25" fmla="*/ 5791106 w 10204579"/>
              <a:gd name="connsiteY25" fmla="*/ 4513836 h 6861416"/>
              <a:gd name="connsiteX26" fmla="*/ 5945901 w 10204579"/>
              <a:gd name="connsiteY26" fmla="*/ 5197409 h 6861416"/>
              <a:gd name="connsiteX27" fmla="*/ 6028596 w 10204579"/>
              <a:gd name="connsiteY27" fmla="*/ 5314776 h 6861416"/>
              <a:gd name="connsiteX28" fmla="*/ 6397534 w 10204579"/>
              <a:gd name="connsiteY28" fmla="*/ 5686935 h 6861416"/>
              <a:gd name="connsiteX29" fmla="*/ 6359372 w 10204579"/>
              <a:gd name="connsiteY29" fmla="*/ 5784239 h 6861416"/>
              <a:gd name="connsiteX30" fmla="*/ 6925496 w 10204579"/>
              <a:gd name="connsiteY30" fmla="*/ 5981851 h 6861416"/>
              <a:gd name="connsiteX31" fmla="*/ 9409197 w 10204579"/>
              <a:gd name="connsiteY31" fmla="*/ 6219373 h 6861416"/>
              <a:gd name="connsiteX32" fmla="*/ 9415025 w 10204579"/>
              <a:gd name="connsiteY32" fmla="*/ 6217302 h 6861416"/>
              <a:gd name="connsiteX33" fmla="*/ 10204579 w 10204579"/>
              <a:gd name="connsiteY33" fmla="*/ 6861416 h 6861416"/>
              <a:gd name="connsiteX34" fmla="*/ 0 w 10204579"/>
              <a:gd name="connsiteY34" fmla="*/ 6861416 h 6861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204579" h="6861416">
                <a:moveTo>
                  <a:pt x="8932353" y="5952244"/>
                </a:moveTo>
                <a:lnTo>
                  <a:pt x="8973699" y="6010926"/>
                </a:lnTo>
                <a:lnTo>
                  <a:pt x="8452106" y="6027983"/>
                </a:lnTo>
                <a:lnTo>
                  <a:pt x="8410761" y="5969300"/>
                </a:lnTo>
                <a:close/>
                <a:moveTo>
                  <a:pt x="6263945" y="5042925"/>
                </a:moveTo>
                <a:lnTo>
                  <a:pt x="6594719" y="5512388"/>
                </a:lnTo>
                <a:lnTo>
                  <a:pt x="6515210" y="5551010"/>
                </a:lnTo>
                <a:lnTo>
                  <a:pt x="6184431" y="5081544"/>
                </a:lnTo>
                <a:close/>
                <a:moveTo>
                  <a:pt x="0" y="0"/>
                </a:moveTo>
                <a:lnTo>
                  <a:pt x="1793875" y="0"/>
                </a:lnTo>
                <a:lnTo>
                  <a:pt x="5637776" y="3135838"/>
                </a:lnTo>
                <a:lnTo>
                  <a:pt x="5637776" y="3189960"/>
                </a:lnTo>
                <a:lnTo>
                  <a:pt x="5526940" y="3342360"/>
                </a:lnTo>
                <a:lnTo>
                  <a:pt x="5637776" y="3425488"/>
                </a:lnTo>
                <a:lnTo>
                  <a:pt x="5637776" y="3577888"/>
                </a:lnTo>
                <a:lnTo>
                  <a:pt x="5707049" y="3633306"/>
                </a:lnTo>
                <a:lnTo>
                  <a:pt x="5499232" y="3813415"/>
                </a:lnTo>
                <a:lnTo>
                  <a:pt x="5388395" y="3938106"/>
                </a:lnTo>
                <a:lnTo>
                  <a:pt x="5249849" y="4035088"/>
                </a:lnTo>
                <a:lnTo>
                  <a:pt x="5388395" y="4132070"/>
                </a:lnTo>
                <a:lnTo>
                  <a:pt x="5457667" y="4145924"/>
                </a:lnTo>
                <a:lnTo>
                  <a:pt x="5554649" y="4173633"/>
                </a:lnTo>
                <a:lnTo>
                  <a:pt x="5499232" y="4326033"/>
                </a:lnTo>
                <a:lnTo>
                  <a:pt x="5762467" y="4395306"/>
                </a:lnTo>
                <a:lnTo>
                  <a:pt x="5791150" y="4510037"/>
                </a:lnTo>
                <a:lnTo>
                  <a:pt x="5791106" y="4513836"/>
                </a:lnTo>
                <a:cubicBezTo>
                  <a:pt x="5794281" y="4827591"/>
                  <a:pt x="5845879" y="5055449"/>
                  <a:pt x="5945901" y="5197409"/>
                </a:cubicBezTo>
                <a:lnTo>
                  <a:pt x="6028596" y="5314776"/>
                </a:lnTo>
                <a:lnTo>
                  <a:pt x="6397534" y="5686935"/>
                </a:lnTo>
                <a:lnTo>
                  <a:pt x="6359372" y="5784239"/>
                </a:lnTo>
                <a:lnTo>
                  <a:pt x="6925496" y="5981851"/>
                </a:lnTo>
                <a:cubicBezTo>
                  <a:pt x="7619568" y="6455356"/>
                  <a:pt x="8447467" y="6534529"/>
                  <a:pt x="9409197" y="6219373"/>
                </a:cubicBezTo>
                <a:lnTo>
                  <a:pt x="9415025" y="6217302"/>
                </a:lnTo>
                <a:lnTo>
                  <a:pt x="10204579" y="6861416"/>
                </a:lnTo>
                <a:lnTo>
                  <a:pt x="0" y="6861416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MASK LAYER">
            <a:extLst>
              <a:ext uri="{FF2B5EF4-FFF2-40B4-BE49-F238E27FC236}">
                <a16:creationId xmlns:a16="http://schemas.microsoft.com/office/drawing/2014/main" id="{33448840-7A6C-40BC-9FF2-93FABF875F32}"/>
              </a:ext>
            </a:extLst>
          </p:cNvPr>
          <p:cNvSpPr/>
          <p:nvPr/>
        </p:nvSpPr>
        <p:spPr>
          <a:xfrm>
            <a:off x="0" y="0"/>
            <a:ext cx="12204829" cy="6858000"/>
          </a:xfrm>
          <a:custGeom>
            <a:avLst/>
            <a:gdLst>
              <a:gd name="connsiteX0" fmla="*/ 8932352 w 12204829"/>
              <a:gd name="connsiteY0" fmla="*/ 5948828 h 6858000"/>
              <a:gd name="connsiteX1" fmla="*/ 8973699 w 12204829"/>
              <a:gd name="connsiteY1" fmla="*/ 6007510 h 6858000"/>
              <a:gd name="connsiteX2" fmla="*/ 8452106 w 12204829"/>
              <a:gd name="connsiteY2" fmla="*/ 6024567 h 6858000"/>
              <a:gd name="connsiteX3" fmla="*/ 8410761 w 12204829"/>
              <a:gd name="connsiteY3" fmla="*/ 5965884 h 6858000"/>
              <a:gd name="connsiteX4" fmla="*/ 6263945 w 12204829"/>
              <a:gd name="connsiteY4" fmla="*/ 5039509 h 6858000"/>
              <a:gd name="connsiteX5" fmla="*/ 6594719 w 12204829"/>
              <a:gd name="connsiteY5" fmla="*/ 5508972 h 6858000"/>
              <a:gd name="connsiteX6" fmla="*/ 6515210 w 12204829"/>
              <a:gd name="connsiteY6" fmla="*/ 5547594 h 6858000"/>
              <a:gd name="connsiteX7" fmla="*/ 6184431 w 12204829"/>
              <a:gd name="connsiteY7" fmla="*/ 5078128 h 6858000"/>
              <a:gd name="connsiteX8" fmla="*/ 10789659 w 12204829"/>
              <a:gd name="connsiteY8" fmla="*/ 2526112 h 6858000"/>
              <a:gd name="connsiteX9" fmla="*/ 10831006 w 12204829"/>
              <a:gd name="connsiteY9" fmla="*/ 2584796 h 6858000"/>
              <a:gd name="connsiteX10" fmla="*/ 10916884 w 12204829"/>
              <a:gd name="connsiteY10" fmla="*/ 2858150 h 6858000"/>
              <a:gd name="connsiteX11" fmla="*/ 10837375 w 12204829"/>
              <a:gd name="connsiteY11" fmla="*/ 2896771 h 6858000"/>
              <a:gd name="connsiteX12" fmla="*/ 10754680 w 12204829"/>
              <a:gd name="connsiteY12" fmla="*/ 2779404 h 6858000"/>
              <a:gd name="connsiteX13" fmla="*/ 10710149 w 12204829"/>
              <a:gd name="connsiteY13" fmla="*/ 2564733 h 6858000"/>
              <a:gd name="connsiteX14" fmla="*/ 9542883 w 12204829"/>
              <a:gd name="connsiteY14" fmla="*/ 453645 h 6858000"/>
              <a:gd name="connsiteX15" fmla="*/ 8481603 w 12204829"/>
              <a:gd name="connsiteY15" fmla="*/ 555630 h 6858000"/>
              <a:gd name="connsiteX16" fmla="*/ 7504232 w 12204829"/>
              <a:gd name="connsiteY16" fmla="*/ 892537 h 6858000"/>
              <a:gd name="connsiteX17" fmla="*/ 6282966 w 12204829"/>
              <a:gd name="connsiteY17" fmla="*/ 2037125 h 6858000"/>
              <a:gd name="connsiteX18" fmla="*/ 6362475 w 12204829"/>
              <a:gd name="connsiteY18" fmla="*/ 1998503 h 6858000"/>
              <a:gd name="connsiteX19" fmla="*/ 6753660 w 12204829"/>
              <a:gd name="connsiteY19" fmla="*/ 1493422 h 6858000"/>
              <a:gd name="connsiteX20" fmla="*/ 6136720 w 12204829"/>
              <a:gd name="connsiteY20" fmla="*/ 4707470 h 6858000"/>
              <a:gd name="connsiteX21" fmla="*/ 6057211 w 12204829"/>
              <a:gd name="connsiteY21" fmla="*/ 4746092 h 6858000"/>
              <a:gd name="connsiteX22" fmla="*/ 6015863 w 12204829"/>
              <a:gd name="connsiteY22" fmla="*/ 4687410 h 6858000"/>
              <a:gd name="connsiteX23" fmla="*/ 6060354 w 12204829"/>
              <a:gd name="connsiteY23" fmla="*/ 2932927 h 6858000"/>
              <a:gd name="connsiteX24" fmla="*/ 6019004 w 12204829"/>
              <a:gd name="connsiteY24" fmla="*/ 2874242 h 6858000"/>
              <a:gd name="connsiteX25" fmla="*/ 5945901 w 12204829"/>
              <a:gd name="connsiteY25" fmla="*/ 5193993 h 6858000"/>
              <a:gd name="connsiteX26" fmla="*/ 6028596 w 12204829"/>
              <a:gd name="connsiteY26" fmla="*/ 5311360 h 6858000"/>
              <a:gd name="connsiteX27" fmla="*/ 6397534 w 12204829"/>
              <a:gd name="connsiteY27" fmla="*/ 5683519 h 6858000"/>
              <a:gd name="connsiteX28" fmla="*/ 6359372 w 12204829"/>
              <a:gd name="connsiteY28" fmla="*/ 5780823 h 6858000"/>
              <a:gd name="connsiteX29" fmla="*/ 6925496 w 12204829"/>
              <a:gd name="connsiteY29" fmla="*/ 5978435 h 6858000"/>
              <a:gd name="connsiteX30" fmla="*/ 10096393 w 12204829"/>
              <a:gd name="connsiteY30" fmla="*/ 5934772 h 6858000"/>
              <a:gd name="connsiteX31" fmla="*/ 10175901 w 12204829"/>
              <a:gd name="connsiteY31" fmla="*/ 5896151 h 6858000"/>
              <a:gd name="connsiteX32" fmla="*/ 10532105 w 12204829"/>
              <a:gd name="connsiteY32" fmla="*/ 5644360 h 6858000"/>
              <a:gd name="connsiteX33" fmla="*/ 11457578 w 12204829"/>
              <a:gd name="connsiteY33" fmla="*/ 3777013 h 6858000"/>
              <a:gd name="connsiteX34" fmla="*/ 11378069 w 12204829"/>
              <a:gd name="connsiteY34" fmla="*/ 3815635 h 6858000"/>
              <a:gd name="connsiteX35" fmla="*/ 11098151 w 12204829"/>
              <a:gd name="connsiteY35" fmla="*/ 1903666 h 6858000"/>
              <a:gd name="connsiteX36" fmla="*/ 10932761 w 12204829"/>
              <a:gd name="connsiteY36" fmla="*/ 1668932 h 6858000"/>
              <a:gd name="connsiteX37" fmla="*/ 10980477 w 12204829"/>
              <a:gd name="connsiteY37" fmla="*/ 2039591 h 6858000"/>
              <a:gd name="connsiteX38" fmla="*/ 10900969 w 12204829"/>
              <a:gd name="connsiteY38" fmla="*/ 2078211 h 6858000"/>
              <a:gd name="connsiteX39" fmla="*/ 9752806 w 12204829"/>
              <a:gd name="connsiteY39" fmla="*/ 903050 h 6858000"/>
              <a:gd name="connsiteX40" fmla="*/ 9832315 w 12204829"/>
              <a:gd name="connsiteY40" fmla="*/ 864429 h 6858000"/>
              <a:gd name="connsiteX41" fmla="*/ 9953171 w 12204829"/>
              <a:gd name="connsiteY41" fmla="*/ 884489 h 6858000"/>
              <a:gd name="connsiteX42" fmla="*/ 10112193 w 12204829"/>
              <a:gd name="connsiteY42" fmla="*/ 807248 h 6858000"/>
              <a:gd name="connsiteX43" fmla="*/ 9546071 w 12204829"/>
              <a:gd name="connsiteY43" fmla="*/ 609634 h 6858000"/>
              <a:gd name="connsiteX44" fmla="*/ 9504721 w 12204829"/>
              <a:gd name="connsiteY44" fmla="*/ 550949 h 6858000"/>
              <a:gd name="connsiteX45" fmla="*/ 0 w 12204829"/>
              <a:gd name="connsiteY45" fmla="*/ 0 h 6858000"/>
              <a:gd name="connsiteX46" fmla="*/ 12204829 w 12204829"/>
              <a:gd name="connsiteY46" fmla="*/ 0 h 6858000"/>
              <a:gd name="connsiteX47" fmla="*/ 12204829 w 12204829"/>
              <a:gd name="connsiteY47" fmla="*/ 6858000 h 6858000"/>
              <a:gd name="connsiteX48" fmla="*/ 0 w 12204829"/>
              <a:gd name="connsiteY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2204829" h="6858000">
                <a:moveTo>
                  <a:pt x="8932352" y="5948828"/>
                </a:moveTo>
                <a:lnTo>
                  <a:pt x="8973699" y="6007510"/>
                </a:lnTo>
                <a:lnTo>
                  <a:pt x="8452106" y="6024567"/>
                </a:lnTo>
                <a:lnTo>
                  <a:pt x="8410761" y="5965884"/>
                </a:lnTo>
                <a:close/>
                <a:moveTo>
                  <a:pt x="6263945" y="5039509"/>
                </a:moveTo>
                <a:lnTo>
                  <a:pt x="6594719" y="5508972"/>
                </a:lnTo>
                <a:lnTo>
                  <a:pt x="6515210" y="5547594"/>
                </a:lnTo>
                <a:lnTo>
                  <a:pt x="6184431" y="5078128"/>
                </a:lnTo>
                <a:close/>
                <a:moveTo>
                  <a:pt x="10789659" y="2526112"/>
                </a:moveTo>
                <a:lnTo>
                  <a:pt x="10831006" y="2584796"/>
                </a:lnTo>
                <a:lnTo>
                  <a:pt x="10916884" y="2858150"/>
                </a:lnTo>
                <a:lnTo>
                  <a:pt x="10837375" y="2896771"/>
                </a:lnTo>
                <a:lnTo>
                  <a:pt x="10754680" y="2779404"/>
                </a:lnTo>
                <a:lnTo>
                  <a:pt x="10710149" y="2564733"/>
                </a:lnTo>
                <a:close/>
                <a:moveTo>
                  <a:pt x="9542883" y="453645"/>
                </a:moveTo>
                <a:cubicBezTo>
                  <a:pt x="9175140" y="448489"/>
                  <a:pt x="8821379" y="482482"/>
                  <a:pt x="8481603" y="555630"/>
                </a:cubicBezTo>
                <a:cubicBezTo>
                  <a:pt x="8141829" y="628780"/>
                  <a:pt x="7816039" y="741080"/>
                  <a:pt x="7504232" y="892537"/>
                </a:cubicBezTo>
                <a:cubicBezTo>
                  <a:pt x="6563582" y="1476094"/>
                  <a:pt x="6156493" y="1857624"/>
                  <a:pt x="6282966" y="2037125"/>
                </a:cubicBezTo>
                <a:lnTo>
                  <a:pt x="6362475" y="1998503"/>
                </a:lnTo>
                <a:lnTo>
                  <a:pt x="6753660" y="1493422"/>
                </a:lnTo>
                <a:cubicBezTo>
                  <a:pt x="6131945" y="2969195"/>
                  <a:pt x="5926298" y="4040544"/>
                  <a:pt x="6136720" y="4707470"/>
                </a:cubicBezTo>
                <a:lnTo>
                  <a:pt x="6057211" y="4746092"/>
                </a:lnTo>
                <a:lnTo>
                  <a:pt x="6015863" y="4687410"/>
                </a:lnTo>
                <a:cubicBezTo>
                  <a:pt x="5928170" y="4093690"/>
                  <a:pt x="5942999" y="3508864"/>
                  <a:pt x="6060354" y="2932927"/>
                </a:cubicBezTo>
                <a:lnTo>
                  <a:pt x="6019004" y="2874242"/>
                </a:lnTo>
                <a:cubicBezTo>
                  <a:pt x="5741647" y="4096260"/>
                  <a:pt x="5717279" y="4869512"/>
                  <a:pt x="5945901" y="5193993"/>
                </a:cubicBezTo>
                <a:lnTo>
                  <a:pt x="6028596" y="5311360"/>
                </a:lnTo>
                <a:lnTo>
                  <a:pt x="6397534" y="5683519"/>
                </a:lnTo>
                <a:lnTo>
                  <a:pt x="6359372" y="5780823"/>
                </a:lnTo>
                <a:lnTo>
                  <a:pt x="6925496" y="5978435"/>
                </a:lnTo>
                <a:cubicBezTo>
                  <a:pt x="7779738" y="6561210"/>
                  <a:pt x="8836701" y="6546655"/>
                  <a:pt x="10096393" y="5934772"/>
                </a:cubicBezTo>
                <a:lnTo>
                  <a:pt x="10175901" y="5896151"/>
                </a:lnTo>
                <a:lnTo>
                  <a:pt x="10532105" y="5644360"/>
                </a:lnTo>
                <a:cubicBezTo>
                  <a:pt x="11042461" y="4960926"/>
                  <a:pt x="11350953" y="4338478"/>
                  <a:pt x="11457578" y="3777013"/>
                </a:cubicBezTo>
                <a:lnTo>
                  <a:pt x="11378069" y="3815635"/>
                </a:lnTo>
                <a:cubicBezTo>
                  <a:pt x="11347115" y="2761911"/>
                  <a:pt x="11253809" y="2124590"/>
                  <a:pt x="11098151" y="1903666"/>
                </a:cubicBezTo>
                <a:lnTo>
                  <a:pt x="10932761" y="1668932"/>
                </a:lnTo>
                <a:cubicBezTo>
                  <a:pt x="10826748" y="1720427"/>
                  <a:pt x="10842654" y="1843981"/>
                  <a:pt x="10980477" y="2039591"/>
                </a:cubicBezTo>
                <a:lnTo>
                  <a:pt x="10900969" y="2078211"/>
                </a:lnTo>
                <a:lnTo>
                  <a:pt x="9752806" y="903050"/>
                </a:lnTo>
                <a:lnTo>
                  <a:pt x="9832315" y="864429"/>
                </a:lnTo>
                <a:lnTo>
                  <a:pt x="9953171" y="884489"/>
                </a:lnTo>
                <a:lnTo>
                  <a:pt x="10112193" y="807248"/>
                </a:lnTo>
                <a:lnTo>
                  <a:pt x="9546071" y="609634"/>
                </a:lnTo>
                <a:lnTo>
                  <a:pt x="9504721" y="550949"/>
                </a:lnTo>
                <a:close/>
                <a:moveTo>
                  <a:pt x="0" y="0"/>
                </a:moveTo>
                <a:lnTo>
                  <a:pt x="12204829" y="0"/>
                </a:lnTo>
                <a:lnTo>
                  <a:pt x="122048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6" name="LOGO" descr="A picture containing light&#10;&#10;Description generated with high confidence">
            <a:extLst>
              <a:ext uri="{FF2B5EF4-FFF2-40B4-BE49-F238E27FC236}">
                <a16:creationId xmlns:a16="http://schemas.microsoft.com/office/drawing/2014/main" id="{1C0973EA-D85F-4D9F-945E-3EBCE270A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81" y="1064325"/>
            <a:ext cx="361603" cy="311727"/>
          </a:xfrm>
          <a:prstGeom prst="rect">
            <a:avLst/>
          </a:prstGeom>
        </p:spPr>
      </p:pic>
      <p:sp>
        <p:nvSpPr>
          <p:cNvPr id="37" name="COMPANY NAME">
            <a:extLst>
              <a:ext uri="{FF2B5EF4-FFF2-40B4-BE49-F238E27FC236}">
                <a16:creationId xmlns:a16="http://schemas.microsoft.com/office/drawing/2014/main" id="{6D70E3E2-698A-4853-983B-99504114EC4A}"/>
              </a:ext>
            </a:extLst>
          </p:cNvPr>
          <p:cNvSpPr txBox="1"/>
          <p:nvPr/>
        </p:nvSpPr>
        <p:spPr>
          <a:xfrm>
            <a:off x="1135784" y="1068275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dirty="0">
                <a:solidFill>
                  <a:srgbClr val="0C1526"/>
                </a:solidFill>
                <a:latin typeface="Raleway" panose="020B0003030101060003" pitchFamily="34" charset="0"/>
              </a:rPr>
              <a:t>Company name</a:t>
            </a:r>
          </a:p>
        </p:txBody>
      </p:sp>
      <p:sp>
        <p:nvSpPr>
          <p:cNvPr id="38" name="MORE OPTIONS">
            <a:extLst>
              <a:ext uri="{FF2B5EF4-FFF2-40B4-BE49-F238E27FC236}">
                <a16:creationId xmlns:a16="http://schemas.microsoft.com/office/drawing/2014/main" id="{82E57CAA-A676-4ECC-BC3E-835B1C8000D2}"/>
              </a:ext>
            </a:extLst>
          </p:cNvPr>
          <p:cNvSpPr txBox="1"/>
          <p:nvPr/>
        </p:nvSpPr>
        <p:spPr>
          <a:xfrm>
            <a:off x="503406" y="1423554"/>
            <a:ext cx="4411784" cy="76944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4400" dirty="0">
                <a:solidFill>
                  <a:srgbClr val="0C1526"/>
                </a:solidFill>
                <a:latin typeface="Raleway ExtraBold" panose="020B0003030101060003" pitchFamily="34" charset="0"/>
              </a:rPr>
              <a:t>MORE OPTIONS</a:t>
            </a:r>
          </a:p>
        </p:txBody>
      </p:sp>
      <p:sp>
        <p:nvSpPr>
          <p:cNvPr id="39" name="PROMOTIONS">
            <a:extLst>
              <a:ext uri="{FF2B5EF4-FFF2-40B4-BE49-F238E27FC236}">
                <a16:creationId xmlns:a16="http://schemas.microsoft.com/office/drawing/2014/main" id="{41678898-248B-4098-B826-A11958FB1E81}"/>
              </a:ext>
            </a:extLst>
          </p:cNvPr>
          <p:cNvSpPr txBox="1"/>
          <p:nvPr/>
        </p:nvSpPr>
        <p:spPr>
          <a:xfrm>
            <a:off x="570299" y="1962163"/>
            <a:ext cx="262443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PROMOTIONS</a:t>
            </a:r>
          </a:p>
        </p:txBody>
      </p:sp>
      <p:grpSp>
        <p:nvGrpSpPr>
          <p:cNvPr id="51" name="ICON">
            <a:extLst>
              <a:ext uri="{FF2B5EF4-FFF2-40B4-BE49-F238E27FC236}">
                <a16:creationId xmlns:a16="http://schemas.microsoft.com/office/drawing/2014/main" id="{95D8A226-D690-48ED-AEBC-786F81F7D551}"/>
              </a:ext>
            </a:extLst>
          </p:cNvPr>
          <p:cNvGrpSpPr/>
          <p:nvPr/>
        </p:nvGrpSpPr>
        <p:grpSpPr>
          <a:xfrm>
            <a:off x="954982" y="3323400"/>
            <a:ext cx="724454" cy="724454"/>
            <a:chOff x="728422" y="3323400"/>
            <a:chExt cx="724454" cy="724454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2E0AFB6-EE7A-41ED-B325-C7699CD2564D}"/>
                </a:ext>
              </a:extLst>
            </p:cNvPr>
            <p:cNvSpPr/>
            <p:nvPr/>
          </p:nvSpPr>
          <p:spPr>
            <a:xfrm>
              <a:off x="728422" y="3323400"/>
              <a:ext cx="724454" cy="724454"/>
            </a:xfrm>
            <a:prstGeom prst="ellipse">
              <a:avLst/>
            </a:prstGeom>
            <a:solidFill>
              <a:srgbClr val="00A2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BAB97A26-3605-49CC-A199-B387806B0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006" y="3550232"/>
              <a:ext cx="349286" cy="270790"/>
            </a:xfrm>
            <a:prstGeom prst="rect">
              <a:avLst/>
            </a:prstGeom>
          </p:spPr>
        </p:pic>
      </p:grpSp>
      <p:grpSp>
        <p:nvGrpSpPr>
          <p:cNvPr id="52" name="ICON">
            <a:extLst>
              <a:ext uri="{FF2B5EF4-FFF2-40B4-BE49-F238E27FC236}">
                <a16:creationId xmlns:a16="http://schemas.microsoft.com/office/drawing/2014/main" id="{7E2BC76A-F158-4D41-BE74-7D4A52F0CDC3}"/>
              </a:ext>
            </a:extLst>
          </p:cNvPr>
          <p:cNvGrpSpPr/>
          <p:nvPr/>
        </p:nvGrpSpPr>
        <p:grpSpPr>
          <a:xfrm>
            <a:off x="2481898" y="3323400"/>
            <a:ext cx="724454" cy="724454"/>
            <a:chOff x="2048568" y="3323400"/>
            <a:chExt cx="724454" cy="724454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CA1480B-2D08-4F6D-AF34-0FF0E302ECC8}"/>
                </a:ext>
              </a:extLst>
            </p:cNvPr>
            <p:cNvSpPr/>
            <p:nvPr/>
          </p:nvSpPr>
          <p:spPr>
            <a:xfrm>
              <a:off x="2048568" y="3323400"/>
              <a:ext cx="724454" cy="724454"/>
            </a:xfrm>
            <a:prstGeom prst="ellipse">
              <a:avLst/>
            </a:prstGeom>
            <a:solidFill>
              <a:srgbClr val="00A2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9252D1A7-EDD6-4395-B169-C0BCB556C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5194" y="3552265"/>
              <a:ext cx="391202" cy="266724"/>
            </a:xfrm>
            <a:prstGeom prst="rect">
              <a:avLst/>
            </a:prstGeom>
          </p:spPr>
        </p:pic>
      </p:grpSp>
      <p:grpSp>
        <p:nvGrpSpPr>
          <p:cNvPr id="53" name="ICON">
            <a:extLst>
              <a:ext uri="{FF2B5EF4-FFF2-40B4-BE49-F238E27FC236}">
                <a16:creationId xmlns:a16="http://schemas.microsoft.com/office/drawing/2014/main" id="{BA9D5842-FDCB-4AE1-9BAE-9FFAF1E3BA71}"/>
              </a:ext>
            </a:extLst>
          </p:cNvPr>
          <p:cNvGrpSpPr/>
          <p:nvPr/>
        </p:nvGrpSpPr>
        <p:grpSpPr>
          <a:xfrm>
            <a:off x="3928189" y="3323400"/>
            <a:ext cx="724454" cy="724454"/>
            <a:chOff x="3386064" y="3323400"/>
            <a:chExt cx="724454" cy="724454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CD6537D-1218-43AA-987D-ECFE6262E152}"/>
                </a:ext>
              </a:extLst>
            </p:cNvPr>
            <p:cNvSpPr/>
            <p:nvPr/>
          </p:nvSpPr>
          <p:spPr>
            <a:xfrm>
              <a:off x="3386064" y="3323400"/>
              <a:ext cx="724454" cy="724454"/>
            </a:xfrm>
            <a:prstGeom prst="ellipse">
              <a:avLst/>
            </a:prstGeom>
            <a:solidFill>
              <a:srgbClr val="00A2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D67583A-BA5C-4F75-BA0D-0F6653DAF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6662" y="3574307"/>
              <a:ext cx="363258" cy="222640"/>
            </a:xfrm>
            <a:prstGeom prst="rect">
              <a:avLst/>
            </a:prstGeom>
          </p:spPr>
        </p:pic>
      </p:grpSp>
      <p:sp>
        <p:nvSpPr>
          <p:cNvPr id="50" name="TEXT DESCRIPTION">
            <a:extLst>
              <a:ext uri="{FF2B5EF4-FFF2-40B4-BE49-F238E27FC236}">
                <a16:creationId xmlns:a16="http://schemas.microsoft.com/office/drawing/2014/main" id="{B76E0F61-9440-484E-A1A8-A0B45D0CEE6B}"/>
              </a:ext>
            </a:extLst>
          </p:cNvPr>
          <p:cNvSpPr txBox="1"/>
          <p:nvPr/>
        </p:nvSpPr>
        <p:spPr>
          <a:xfrm>
            <a:off x="594510" y="2335530"/>
            <a:ext cx="426782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Lorem ipsum dolor sit amet, consectetuer adipiscing elit. Maecenas porttitor congue massa. Fusce posuere, </a:t>
            </a:r>
          </a:p>
        </p:txBody>
      </p:sp>
      <p:sp>
        <p:nvSpPr>
          <p:cNvPr id="54" name="TEXT DESCRIPTION">
            <a:extLst>
              <a:ext uri="{FF2B5EF4-FFF2-40B4-BE49-F238E27FC236}">
                <a16:creationId xmlns:a16="http://schemas.microsoft.com/office/drawing/2014/main" id="{81A43351-4C73-4653-8F55-4D41002E5F61}"/>
              </a:ext>
            </a:extLst>
          </p:cNvPr>
          <p:cNvSpPr txBox="1"/>
          <p:nvPr/>
        </p:nvSpPr>
        <p:spPr>
          <a:xfrm>
            <a:off x="594510" y="4505611"/>
            <a:ext cx="4267828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Lorem ipsum dolor sit amet, consectetuer adipiscing elit. Maecenas porttitor congue massa. Fusce posuere, Lorem ipsum dolor sit amet, consectetuer adipiscing elit. Maecenas porttitor congue massa. Fusce posuere, </a:t>
            </a:r>
          </a:p>
          <a:p>
            <a:pPr algn="just"/>
            <a:endParaRPr lang="id-ID" sz="1400" dirty="0">
              <a:solidFill>
                <a:schemeClr val="bg1">
                  <a:lumMod val="50000"/>
                </a:schemeClr>
              </a:solidFill>
              <a:latin typeface="Raleway Light" panose="020B0403030101060003" pitchFamily="34" charset="0"/>
            </a:endParaRPr>
          </a:p>
        </p:txBody>
      </p:sp>
      <p:sp>
        <p:nvSpPr>
          <p:cNvPr id="56" name="YOR TEXT HERE">
            <a:extLst>
              <a:ext uri="{FF2B5EF4-FFF2-40B4-BE49-F238E27FC236}">
                <a16:creationId xmlns:a16="http://schemas.microsoft.com/office/drawing/2014/main" id="{7A7860C9-D718-4433-92FB-61BE7F5623DB}"/>
              </a:ext>
            </a:extLst>
          </p:cNvPr>
          <p:cNvSpPr txBox="1"/>
          <p:nvPr/>
        </p:nvSpPr>
        <p:spPr>
          <a:xfrm>
            <a:off x="634169" y="4093322"/>
            <a:ext cx="1366080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YOR TEXT HERE</a:t>
            </a:r>
          </a:p>
        </p:txBody>
      </p:sp>
      <p:sp>
        <p:nvSpPr>
          <p:cNvPr id="57" name="YOR TEXT HERE">
            <a:extLst>
              <a:ext uri="{FF2B5EF4-FFF2-40B4-BE49-F238E27FC236}">
                <a16:creationId xmlns:a16="http://schemas.microsoft.com/office/drawing/2014/main" id="{17002458-3767-45FE-90D3-BEB57DD739BC}"/>
              </a:ext>
            </a:extLst>
          </p:cNvPr>
          <p:cNvSpPr txBox="1"/>
          <p:nvPr/>
        </p:nvSpPr>
        <p:spPr>
          <a:xfrm>
            <a:off x="2124539" y="4093322"/>
            <a:ext cx="1366080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YOR TEXT HERE</a:t>
            </a:r>
          </a:p>
        </p:txBody>
      </p:sp>
      <p:sp>
        <p:nvSpPr>
          <p:cNvPr id="58" name="YOR TEXT HERE">
            <a:extLst>
              <a:ext uri="{FF2B5EF4-FFF2-40B4-BE49-F238E27FC236}">
                <a16:creationId xmlns:a16="http://schemas.microsoft.com/office/drawing/2014/main" id="{F4286D73-4D61-4E47-AE4A-EBAD97E256C8}"/>
              </a:ext>
            </a:extLst>
          </p:cNvPr>
          <p:cNvSpPr txBox="1"/>
          <p:nvPr/>
        </p:nvSpPr>
        <p:spPr>
          <a:xfrm>
            <a:off x="3607376" y="4093322"/>
            <a:ext cx="1366080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YOR TEXT HERE</a:t>
            </a:r>
          </a:p>
        </p:txBody>
      </p:sp>
      <p:sp>
        <p:nvSpPr>
          <p:cNvPr id="59" name="SHAPE LAYER">
            <a:extLst>
              <a:ext uri="{FF2B5EF4-FFF2-40B4-BE49-F238E27FC236}">
                <a16:creationId xmlns:a16="http://schemas.microsoft.com/office/drawing/2014/main" id="{CD73490E-9E8E-496E-AF41-179BB67E109A}"/>
              </a:ext>
            </a:extLst>
          </p:cNvPr>
          <p:cNvSpPr/>
          <p:nvPr/>
        </p:nvSpPr>
        <p:spPr>
          <a:xfrm>
            <a:off x="472332" y="6521057"/>
            <a:ext cx="10726562" cy="1828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0" name="SHAPE LAYER">
            <a:extLst>
              <a:ext uri="{FF2B5EF4-FFF2-40B4-BE49-F238E27FC236}">
                <a16:creationId xmlns:a16="http://schemas.microsoft.com/office/drawing/2014/main" id="{6A2642AC-1A59-476D-BFF4-4F92BF5BFBAE}"/>
              </a:ext>
            </a:extLst>
          </p:cNvPr>
          <p:cNvSpPr/>
          <p:nvPr/>
        </p:nvSpPr>
        <p:spPr>
          <a:xfrm>
            <a:off x="472332" y="4312177"/>
            <a:ext cx="18288" cy="222716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TRANSITIONS">
            <a:extLst>
              <a:ext uri="{FF2B5EF4-FFF2-40B4-BE49-F238E27FC236}">
                <a16:creationId xmlns:a16="http://schemas.microsoft.com/office/drawing/2014/main" id="{C15EB1DD-3EAD-4037-B93B-11DC0A8413EB}"/>
              </a:ext>
            </a:extLst>
          </p:cNvPr>
          <p:cNvSpPr/>
          <p:nvPr/>
        </p:nvSpPr>
        <p:spPr>
          <a:xfrm>
            <a:off x="8751328" y="4645338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TRANSITIONS">
            <a:extLst>
              <a:ext uri="{FF2B5EF4-FFF2-40B4-BE49-F238E27FC236}">
                <a16:creationId xmlns:a16="http://schemas.microsoft.com/office/drawing/2014/main" id="{C5E2F5B5-755C-42C4-A019-B152A7C7BB09}"/>
              </a:ext>
            </a:extLst>
          </p:cNvPr>
          <p:cNvSpPr/>
          <p:nvPr/>
        </p:nvSpPr>
        <p:spPr>
          <a:xfrm>
            <a:off x="7365334" y="3461700"/>
            <a:ext cx="1800218" cy="1675015"/>
          </a:xfrm>
          <a:prstGeom prst="frame">
            <a:avLst>
              <a:gd name="adj1" fmla="val 10225"/>
            </a:avLst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TRANSITIONS">
            <a:extLst>
              <a:ext uri="{FF2B5EF4-FFF2-40B4-BE49-F238E27FC236}">
                <a16:creationId xmlns:a16="http://schemas.microsoft.com/office/drawing/2014/main" id="{5FF1F8C0-07F2-4311-9AF8-5F7E3B9B70D4}"/>
              </a:ext>
            </a:extLst>
          </p:cNvPr>
          <p:cNvSpPr/>
          <p:nvPr/>
        </p:nvSpPr>
        <p:spPr>
          <a:xfrm>
            <a:off x="8446597" y="1632157"/>
            <a:ext cx="2596263" cy="2415697"/>
          </a:xfrm>
          <a:prstGeom prst="rect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TRANSITIONS">
            <a:extLst>
              <a:ext uri="{FF2B5EF4-FFF2-40B4-BE49-F238E27FC236}">
                <a16:creationId xmlns:a16="http://schemas.microsoft.com/office/drawing/2014/main" id="{DDCB9CFB-D77E-4831-BEA5-5CE69E8CD5BB}"/>
              </a:ext>
            </a:extLst>
          </p:cNvPr>
          <p:cNvSpPr/>
          <p:nvPr/>
        </p:nvSpPr>
        <p:spPr>
          <a:xfrm>
            <a:off x="5853857" y="3314940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TRANSITIONS">
            <a:extLst>
              <a:ext uri="{FF2B5EF4-FFF2-40B4-BE49-F238E27FC236}">
                <a16:creationId xmlns:a16="http://schemas.microsoft.com/office/drawing/2014/main" id="{B82A43DB-6B4E-47E2-B633-3850AFA98DBD}"/>
              </a:ext>
            </a:extLst>
          </p:cNvPr>
          <p:cNvSpPr/>
          <p:nvPr/>
        </p:nvSpPr>
        <p:spPr>
          <a:xfrm>
            <a:off x="8988480" y="5500451"/>
            <a:ext cx="229213" cy="2292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TRANSITIONS">
            <a:extLst>
              <a:ext uri="{FF2B5EF4-FFF2-40B4-BE49-F238E27FC236}">
                <a16:creationId xmlns:a16="http://schemas.microsoft.com/office/drawing/2014/main" id="{BD6EFD6D-27A5-4D2E-AF4E-5A35F02AF52C}"/>
              </a:ext>
            </a:extLst>
          </p:cNvPr>
          <p:cNvSpPr/>
          <p:nvPr/>
        </p:nvSpPr>
        <p:spPr>
          <a:xfrm>
            <a:off x="6893459" y="1380387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TRANSITIONS">
            <a:extLst>
              <a:ext uri="{FF2B5EF4-FFF2-40B4-BE49-F238E27FC236}">
                <a16:creationId xmlns:a16="http://schemas.microsoft.com/office/drawing/2014/main" id="{DB28E3AD-BDF5-4C96-A5C9-BAFFDEC1DAA8}"/>
              </a:ext>
            </a:extLst>
          </p:cNvPr>
          <p:cNvSpPr/>
          <p:nvPr/>
        </p:nvSpPr>
        <p:spPr>
          <a:xfrm>
            <a:off x="7995356" y="2184362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SHAPE LAYER">
            <a:extLst>
              <a:ext uri="{FF2B5EF4-FFF2-40B4-BE49-F238E27FC236}">
                <a16:creationId xmlns:a16="http://schemas.microsoft.com/office/drawing/2014/main" id="{76D5B39B-459A-4DB5-BDD1-84CAEDB04AE0}"/>
              </a:ext>
            </a:extLst>
          </p:cNvPr>
          <p:cNvSpPr/>
          <p:nvPr/>
        </p:nvSpPr>
        <p:spPr>
          <a:xfrm>
            <a:off x="-59012" y="-6897580"/>
            <a:ext cx="3710858" cy="6858000"/>
          </a:xfrm>
          <a:prstGeom prst="rect">
            <a:avLst/>
          </a:prstGeom>
          <a:solidFill>
            <a:srgbClr val="050B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SHAPE LAYER">
            <a:extLst>
              <a:ext uri="{FF2B5EF4-FFF2-40B4-BE49-F238E27FC236}">
                <a16:creationId xmlns:a16="http://schemas.microsoft.com/office/drawing/2014/main" id="{AA1ED620-1198-4780-91F8-801A6D8495C7}"/>
              </a:ext>
            </a:extLst>
          </p:cNvPr>
          <p:cNvSpPr/>
          <p:nvPr/>
        </p:nvSpPr>
        <p:spPr>
          <a:xfrm>
            <a:off x="3654476" y="6777015"/>
            <a:ext cx="853752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7631744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animMotion origin="layout" path="M 4.375E-6 -2.96296E-6 L 4.375E-6 1.00579 " pathEditMode="relative" rAng="0" ptsTypes="AA">
                                      <p:cBhvr>
                                        <p:cTn id="102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01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64" presetClass="path" presetSubtype="0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animMotion origin="layout" path="M 2.08333E-7 -4.44444E-6 L 2.08333E-7 -0.98356 " pathEditMode="relative" rAng="0" ptsTypes="AA">
                                      <p:cBhvr>
                                        <p:cTn id="104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1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50" grpId="0"/>
      <p:bldP spid="54" grpId="0"/>
      <p:bldP spid="56" grpId="0"/>
      <p:bldP spid="57" grpId="0"/>
      <p:bldP spid="58" grpId="0"/>
      <p:bldP spid="59" grpId="0" animBg="1"/>
      <p:bldP spid="60" grpId="0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PHOTO">
            <a:extLst>
              <a:ext uri="{FF2B5EF4-FFF2-40B4-BE49-F238E27FC236}">
                <a16:creationId xmlns:a16="http://schemas.microsoft.com/office/drawing/2014/main" id="{C2F04B35-C565-4905-9A34-0027CD392416}"/>
              </a:ext>
            </a:extLst>
          </p:cNvPr>
          <p:cNvGrpSpPr/>
          <p:nvPr/>
        </p:nvGrpSpPr>
        <p:grpSpPr>
          <a:xfrm>
            <a:off x="7901858" y="19805"/>
            <a:ext cx="12830296" cy="3431318"/>
            <a:chOff x="7901858" y="19805"/>
            <a:chExt cx="12830296" cy="3431318"/>
          </a:xfrm>
        </p:grpSpPr>
        <p:graphicFrame>
          <p:nvGraphicFramePr>
            <p:cNvPr id="7" name="Diagram 6">
              <a:extLst>
                <a:ext uri="{FF2B5EF4-FFF2-40B4-BE49-F238E27FC236}">
                  <a16:creationId xmlns:a16="http://schemas.microsoft.com/office/drawing/2014/main" id="{5509BE76-62A2-4E65-8B7C-5F91BE105F4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34594499"/>
                </p:ext>
              </p:extLst>
            </p:nvPr>
          </p:nvGraphicFramePr>
          <p:xfrm>
            <a:off x="7901858" y="19805"/>
            <a:ext cx="4290142" cy="343131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aphicFrame>
          <p:nvGraphicFramePr>
            <p:cNvPr id="8" name="Diagram 7">
              <a:extLst>
                <a:ext uri="{FF2B5EF4-FFF2-40B4-BE49-F238E27FC236}">
                  <a16:creationId xmlns:a16="http://schemas.microsoft.com/office/drawing/2014/main" id="{44D098A0-67EA-4ADC-BD37-B101B8D0895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45985604"/>
                </p:ext>
              </p:extLst>
            </p:nvPr>
          </p:nvGraphicFramePr>
          <p:xfrm>
            <a:off x="12192000" y="19805"/>
            <a:ext cx="4290142" cy="343131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graphicFrame>
          <p:nvGraphicFramePr>
            <p:cNvPr id="9" name="Diagram 8">
              <a:extLst>
                <a:ext uri="{FF2B5EF4-FFF2-40B4-BE49-F238E27FC236}">
                  <a16:creationId xmlns:a16="http://schemas.microsoft.com/office/drawing/2014/main" id="{B2F8692E-0B43-462D-B734-4224E16006D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53821433"/>
                </p:ext>
              </p:extLst>
            </p:nvPr>
          </p:nvGraphicFramePr>
          <p:xfrm>
            <a:off x="16442012" y="19805"/>
            <a:ext cx="4290142" cy="343131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2" r:lo="rId13" r:qs="rId14" r:cs="rId15"/>
            </a:graphicData>
          </a:graphic>
        </p:graphicFrame>
      </p:grpSp>
      <p:grpSp>
        <p:nvGrpSpPr>
          <p:cNvPr id="11" name="PHOTO">
            <a:extLst>
              <a:ext uri="{FF2B5EF4-FFF2-40B4-BE49-F238E27FC236}">
                <a16:creationId xmlns:a16="http://schemas.microsoft.com/office/drawing/2014/main" id="{AF70F1AE-DB19-40F7-A60F-5F0A5EFBFC31}"/>
              </a:ext>
            </a:extLst>
          </p:cNvPr>
          <p:cNvGrpSpPr/>
          <p:nvPr/>
        </p:nvGrpSpPr>
        <p:grpSpPr>
          <a:xfrm>
            <a:off x="3651864" y="3456179"/>
            <a:ext cx="12840920" cy="3431318"/>
            <a:chOff x="7901858" y="19805"/>
            <a:chExt cx="12840920" cy="3431318"/>
          </a:xfrm>
        </p:grpSpPr>
        <p:graphicFrame>
          <p:nvGraphicFramePr>
            <p:cNvPr id="12" name="Diagram 11">
              <a:extLst>
                <a:ext uri="{FF2B5EF4-FFF2-40B4-BE49-F238E27FC236}">
                  <a16:creationId xmlns:a16="http://schemas.microsoft.com/office/drawing/2014/main" id="{A7E477DF-9DCB-459E-9878-0388A273004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79041769"/>
                </p:ext>
              </p:extLst>
            </p:nvPr>
          </p:nvGraphicFramePr>
          <p:xfrm>
            <a:off x="7901858" y="19805"/>
            <a:ext cx="4290142" cy="343131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7" r:lo="rId18" r:qs="rId19" r:cs="rId20"/>
            </a:graphicData>
          </a:graphic>
        </p:graphicFrame>
        <p:graphicFrame>
          <p:nvGraphicFramePr>
            <p:cNvPr id="13" name="Diagram 12">
              <a:extLst>
                <a:ext uri="{FF2B5EF4-FFF2-40B4-BE49-F238E27FC236}">
                  <a16:creationId xmlns:a16="http://schemas.microsoft.com/office/drawing/2014/main" id="{FF8F7FA6-C9A0-48C1-828B-E32890BC331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27157822"/>
                </p:ext>
              </p:extLst>
            </p:nvPr>
          </p:nvGraphicFramePr>
          <p:xfrm>
            <a:off x="12192000" y="19805"/>
            <a:ext cx="4290142" cy="343131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2" r:lo="rId23" r:qs="rId24" r:cs="rId25"/>
            </a:graphicData>
          </a:graphic>
        </p:graphicFrame>
        <p:graphicFrame>
          <p:nvGraphicFramePr>
            <p:cNvPr id="14" name="Diagram 13">
              <a:extLst>
                <a:ext uri="{FF2B5EF4-FFF2-40B4-BE49-F238E27FC236}">
                  <a16:creationId xmlns:a16="http://schemas.microsoft.com/office/drawing/2014/main" id="{7310374D-7846-489E-AA52-A51DEF50163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91953306"/>
                </p:ext>
              </p:extLst>
            </p:nvPr>
          </p:nvGraphicFramePr>
          <p:xfrm>
            <a:off x="16452636" y="19805"/>
            <a:ext cx="4290142" cy="343131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7" r:lo="rId28" r:qs="rId29" r:cs="rId30"/>
            </a:graphicData>
          </a:graphic>
        </p:graphicFrame>
      </p:grpSp>
      <p:sp>
        <p:nvSpPr>
          <p:cNvPr id="18" name="SHAPE LAYER">
            <a:extLst>
              <a:ext uri="{FF2B5EF4-FFF2-40B4-BE49-F238E27FC236}">
                <a16:creationId xmlns:a16="http://schemas.microsoft.com/office/drawing/2014/main" id="{5A93075F-C377-4C3B-B6AB-454BEE425B3B}"/>
              </a:ext>
            </a:extLst>
          </p:cNvPr>
          <p:cNvSpPr/>
          <p:nvPr/>
        </p:nvSpPr>
        <p:spPr>
          <a:xfrm>
            <a:off x="3649788" y="-1"/>
            <a:ext cx="4624262" cy="3451123"/>
          </a:xfrm>
          <a:custGeom>
            <a:avLst/>
            <a:gdLst>
              <a:gd name="connsiteX0" fmla="*/ 0 w 4645528"/>
              <a:gd name="connsiteY0" fmla="*/ 0 h 3426682"/>
              <a:gd name="connsiteX1" fmla="*/ 4290142 w 4645528"/>
              <a:gd name="connsiteY1" fmla="*/ 0 h 3426682"/>
              <a:gd name="connsiteX2" fmla="*/ 4290142 w 4645528"/>
              <a:gd name="connsiteY2" fmla="*/ 1333741 h 3426682"/>
              <a:gd name="connsiteX3" fmla="*/ 4645528 w 4645528"/>
              <a:gd name="connsiteY3" fmla="*/ 1551794 h 3426682"/>
              <a:gd name="connsiteX4" fmla="*/ 4290142 w 4645528"/>
              <a:gd name="connsiteY4" fmla="*/ 1769847 h 3426682"/>
              <a:gd name="connsiteX5" fmla="*/ 4290142 w 4645528"/>
              <a:gd name="connsiteY5" fmla="*/ 3426682 h 3426682"/>
              <a:gd name="connsiteX6" fmla="*/ 0 w 4645528"/>
              <a:gd name="connsiteY6" fmla="*/ 3426682 h 342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5528" h="3426682">
                <a:moveTo>
                  <a:pt x="0" y="0"/>
                </a:moveTo>
                <a:lnTo>
                  <a:pt x="4290142" y="0"/>
                </a:lnTo>
                <a:lnTo>
                  <a:pt x="4290142" y="1333741"/>
                </a:lnTo>
                <a:lnTo>
                  <a:pt x="4645528" y="1551794"/>
                </a:lnTo>
                <a:lnTo>
                  <a:pt x="4290142" y="1769847"/>
                </a:lnTo>
                <a:lnTo>
                  <a:pt x="4290142" y="3426682"/>
                </a:lnTo>
                <a:lnTo>
                  <a:pt x="0" y="34266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SHAPE LAYER">
            <a:extLst>
              <a:ext uri="{FF2B5EF4-FFF2-40B4-BE49-F238E27FC236}">
                <a16:creationId xmlns:a16="http://schemas.microsoft.com/office/drawing/2014/main" id="{270DF97A-58C5-4389-986E-6594D7853173}"/>
              </a:ext>
            </a:extLst>
          </p:cNvPr>
          <p:cNvSpPr/>
          <p:nvPr/>
        </p:nvSpPr>
        <p:spPr>
          <a:xfrm flipH="1">
            <a:off x="7560988" y="3424365"/>
            <a:ext cx="4645528" cy="3463132"/>
          </a:xfrm>
          <a:custGeom>
            <a:avLst/>
            <a:gdLst>
              <a:gd name="connsiteX0" fmla="*/ 0 w 4645528"/>
              <a:gd name="connsiteY0" fmla="*/ 0 h 3426682"/>
              <a:gd name="connsiteX1" fmla="*/ 4290142 w 4645528"/>
              <a:gd name="connsiteY1" fmla="*/ 0 h 3426682"/>
              <a:gd name="connsiteX2" fmla="*/ 4290142 w 4645528"/>
              <a:gd name="connsiteY2" fmla="*/ 1333741 h 3426682"/>
              <a:gd name="connsiteX3" fmla="*/ 4645528 w 4645528"/>
              <a:gd name="connsiteY3" fmla="*/ 1551794 h 3426682"/>
              <a:gd name="connsiteX4" fmla="*/ 4290142 w 4645528"/>
              <a:gd name="connsiteY4" fmla="*/ 1769847 h 3426682"/>
              <a:gd name="connsiteX5" fmla="*/ 4290142 w 4645528"/>
              <a:gd name="connsiteY5" fmla="*/ 3426682 h 3426682"/>
              <a:gd name="connsiteX6" fmla="*/ 0 w 4645528"/>
              <a:gd name="connsiteY6" fmla="*/ 3426682 h 342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5528" h="3426682">
                <a:moveTo>
                  <a:pt x="0" y="0"/>
                </a:moveTo>
                <a:lnTo>
                  <a:pt x="4290142" y="0"/>
                </a:lnTo>
                <a:lnTo>
                  <a:pt x="4290142" y="1333741"/>
                </a:lnTo>
                <a:lnTo>
                  <a:pt x="4645528" y="1551794"/>
                </a:lnTo>
                <a:lnTo>
                  <a:pt x="4290142" y="1769847"/>
                </a:lnTo>
                <a:lnTo>
                  <a:pt x="4290142" y="3426682"/>
                </a:lnTo>
                <a:lnTo>
                  <a:pt x="0" y="34266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TEXT DESCRIPTIONS">
            <a:extLst>
              <a:ext uri="{FF2B5EF4-FFF2-40B4-BE49-F238E27FC236}">
                <a16:creationId xmlns:a16="http://schemas.microsoft.com/office/drawing/2014/main" id="{A0FDD755-1C01-4AE3-A087-4C679452F741}"/>
              </a:ext>
            </a:extLst>
          </p:cNvPr>
          <p:cNvSpPr txBox="1"/>
          <p:nvPr/>
        </p:nvSpPr>
        <p:spPr>
          <a:xfrm>
            <a:off x="4225488" y="1667089"/>
            <a:ext cx="3260881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id-ID" sz="16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Lorem ipsum dolor sit amet, consectetuer adipiscing elit. Maecenas porttitor congue massa. Fusce posuere, </a:t>
            </a:r>
          </a:p>
        </p:txBody>
      </p:sp>
      <p:sp>
        <p:nvSpPr>
          <p:cNvPr id="24" name="YOUR TITLE">
            <a:extLst>
              <a:ext uri="{FF2B5EF4-FFF2-40B4-BE49-F238E27FC236}">
                <a16:creationId xmlns:a16="http://schemas.microsoft.com/office/drawing/2014/main" id="{F071947B-B760-46F8-A05F-0D8E04276BD9}"/>
              </a:ext>
            </a:extLst>
          </p:cNvPr>
          <p:cNvSpPr txBox="1"/>
          <p:nvPr/>
        </p:nvSpPr>
        <p:spPr>
          <a:xfrm>
            <a:off x="4225488" y="423046"/>
            <a:ext cx="326088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id-ID" sz="4000" spc="-300" dirty="0">
                <a:solidFill>
                  <a:srgbClr val="050B14"/>
                </a:solidFill>
                <a:latin typeface="Raleway ExtraBold" panose="020B0003030101060003" pitchFamily="34" charset="0"/>
              </a:rPr>
              <a:t>YOUR TITLE</a:t>
            </a:r>
          </a:p>
        </p:txBody>
      </p:sp>
      <p:sp>
        <p:nvSpPr>
          <p:cNvPr id="25" name="HERE">
            <a:extLst>
              <a:ext uri="{FF2B5EF4-FFF2-40B4-BE49-F238E27FC236}">
                <a16:creationId xmlns:a16="http://schemas.microsoft.com/office/drawing/2014/main" id="{1A8B7C63-96CB-472A-A032-07F25203D523}"/>
              </a:ext>
            </a:extLst>
          </p:cNvPr>
          <p:cNvSpPr txBox="1"/>
          <p:nvPr/>
        </p:nvSpPr>
        <p:spPr>
          <a:xfrm>
            <a:off x="4296215" y="876321"/>
            <a:ext cx="326088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id-ID" sz="3200" spc="600" dirty="0">
                <a:solidFill>
                  <a:schemeClr val="bg2">
                    <a:lumMod val="10000"/>
                  </a:schemeClr>
                </a:solidFill>
                <a:latin typeface="Raleway" panose="020B0003030101060003" pitchFamily="34" charset="0"/>
              </a:rPr>
              <a:t>HERE</a:t>
            </a:r>
          </a:p>
        </p:txBody>
      </p:sp>
      <p:sp>
        <p:nvSpPr>
          <p:cNvPr id="26" name="YOUR TITLE">
            <a:extLst>
              <a:ext uri="{FF2B5EF4-FFF2-40B4-BE49-F238E27FC236}">
                <a16:creationId xmlns:a16="http://schemas.microsoft.com/office/drawing/2014/main" id="{2F726BAC-3873-4F94-8E0E-6F29BC38597F}"/>
              </a:ext>
            </a:extLst>
          </p:cNvPr>
          <p:cNvSpPr txBox="1"/>
          <p:nvPr/>
        </p:nvSpPr>
        <p:spPr>
          <a:xfrm>
            <a:off x="8437954" y="4811637"/>
            <a:ext cx="326088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d-ID" sz="4000" spc="-300" dirty="0">
                <a:solidFill>
                  <a:srgbClr val="050B14"/>
                </a:solidFill>
                <a:latin typeface="Raleway ExtraBold" panose="020B0003030101060003" pitchFamily="34" charset="0"/>
              </a:rPr>
              <a:t>YOUR TITLE</a:t>
            </a:r>
          </a:p>
        </p:txBody>
      </p:sp>
      <p:sp>
        <p:nvSpPr>
          <p:cNvPr id="27" name="HERE">
            <a:extLst>
              <a:ext uri="{FF2B5EF4-FFF2-40B4-BE49-F238E27FC236}">
                <a16:creationId xmlns:a16="http://schemas.microsoft.com/office/drawing/2014/main" id="{1028C65C-3664-42D8-9AE9-F75F6B4896D3}"/>
              </a:ext>
            </a:extLst>
          </p:cNvPr>
          <p:cNvSpPr txBox="1"/>
          <p:nvPr/>
        </p:nvSpPr>
        <p:spPr>
          <a:xfrm>
            <a:off x="8508681" y="5264912"/>
            <a:ext cx="326088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d-ID" sz="3200" spc="600" dirty="0">
                <a:solidFill>
                  <a:schemeClr val="bg2">
                    <a:lumMod val="10000"/>
                  </a:schemeClr>
                </a:solidFill>
                <a:latin typeface="Raleway" panose="020B0003030101060003" pitchFamily="34" charset="0"/>
              </a:rPr>
              <a:t>HERE</a:t>
            </a:r>
          </a:p>
        </p:txBody>
      </p:sp>
      <p:sp>
        <p:nvSpPr>
          <p:cNvPr id="29" name="SHAPE LAYER">
            <a:extLst>
              <a:ext uri="{FF2B5EF4-FFF2-40B4-BE49-F238E27FC236}">
                <a16:creationId xmlns:a16="http://schemas.microsoft.com/office/drawing/2014/main" id="{427F6038-E0D2-4AB7-9152-D78D3D48BB3B}"/>
              </a:ext>
            </a:extLst>
          </p:cNvPr>
          <p:cNvSpPr/>
          <p:nvPr/>
        </p:nvSpPr>
        <p:spPr>
          <a:xfrm rot="9113534">
            <a:off x="11305217" y="5904934"/>
            <a:ext cx="277176" cy="230996"/>
          </a:xfrm>
          <a:prstGeom prst="triangl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SHAPE LAYER">
            <a:extLst>
              <a:ext uri="{FF2B5EF4-FFF2-40B4-BE49-F238E27FC236}">
                <a16:creationId xmlns:a16="http://schemas.microsoft.com/office/drawing/2014/main" id="{D3DB126D-5ACD-4981-A18F-84EB5C1A14BA}"/>
              </a:ext>
            </a:extLst>
          </p:cNvPr>
          <p:cNvSpPr/>
          <p:nvPr/>
        </p:nvSpPr>
        <p:spPr>
          <a:xfrm>
            <a:off x="-59012" y="0"/>
            <a:ext cx="3710858" cy="6858000"/>
          </a:xfrm>
          <a:prstGeom prst="rect">
            <a:avLst/>
          </a:prstGeom>
          <a:solidFill>
            <a:srgbClr val="050B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UR">
            <a:extLst>
              <a:ext uri="{FF2B5EF4-FFF2-40B4-BE49-F238E27FC236}">
                <a16:creationId xmlns:a16="http://schemas.microsoft.com/office/drawing/2014/main" id="{CF4F503F-EED3-477E-ABCB-9E561128994B}"/>
              </a:ext>
            </a:extLst>
          </p:cNvPr>
          <p:cNvSpPr txBox="1"/>
          <p:nvPr/>
        </p:nvSpPr>
        <p:spPr>
          <a:xfrm>
            <a:off x="1409857" y="530766"/>
            <a:ext cx="196880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9600" dirty="0">
                <a:solidFill>
                  <a:schemeClr val="bg1"/>
                </a:solidFill>
                <a:latin typeface="basic title font" pitchFamily="2" charset="0"/>
              </a:rPr>
              <a:t>Our</a:t>
            </a:r>
          </a:p>
        </p:txBody>
      </p:sp>
      <p:sp>
        <p:nvSpPr>
          <p:cNvPr id="21" name="PORT">
            <a:extLst>
              <a:ext uri="{FF2B5EF4-FFF2-40B4-BE49-F238E27FC236}">
                <a16:creationId xmlns:a16="http://schemas.microsoft.com/office/drawing/2014/main" id="{8CBAC0C2-A975-45C2-90E5-E13DDE96DF71}"/>
              </a:ext>
            </a:extLst>
          </p:cNvPr>
          <p:cNvSpPr txBox="1"/>
          <p:nvPr/>
        </p:nvSpPr>
        <p:spPr>
          <a:xfrm>
            <a:off x="893690" y="1580518"/>
            <a:ext cx="24849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9600" dirty="0">
                <a:solidFill>
                  <a:schemeClr val="bg1"/>
                </a:solidFill>
                <a:latin typeface="basic title font" pitchFamily="2" charset="0"/>
              </a:rPr>
              <a:t>PORT</a:t>
            </a:r>
          </a:p>
        </p:txBody>
      </p:sp>
      <p:sp>
        <p:nvSpPr>
          <p:cNvPr id="22" name="FOLIO">
            <a:extLst>
              <a:ext uri="{FF2B5EF4-FFF2-40B4-BE49-F238E27FC236}">
                <a16:creationId xmlns:a16="http://schemas.microsoft.com/office/drawing/2014/main" id="{4AD21070-8769-439C-823D-EEDD560D61CB}"/>
              </a:ext>
            </a:extLst>
          </p:cNvPr>
          <p:cNvSpPr txBox="1"/>
          <p:nvPr/>
        </p:nvSpPr>
        <p:spPr>
          <a:xfrm>
            <a:off x="553854" y="2666293"/>
            <a:ext cx="28248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9600" dirty="0">
                <a:solidFill>
                  <a:schemeClr val="bg1"/>
                </a:solidFill>
                <a:latin typeface="basic title font" pitchFamily="2" charset="0"/>
              </a:rPr>
              <a:t>FOLIO</a:t>
            </a:r>
          </a:p>
        </p:txBody>
      </p:sp>
      <p:sp>
        <p:nvSpPr>
          <p:cNvPr id="31" name="SHAPE LAYER">
            <a:extLst>
              <a:ext uri="{FF2B5EF4-FFF2-40B4-BE49-F238E27FC236}">
                <a16:creationId xmlns:a16="http://schemas.microsoft.com/office/drawing/2014/main" id="{7E97B3D5-5A45-4E52-ACC1-5F54DD9AC07E}"/>
              </a:ext>
            </a:extLst>
          </p:cNvPr>
          <p:cNvSpPr/>
          <p:nvPr/>
        </p:nvSpPr>
        <p:spPr>
          <a:xfrm flipH="1" flipV="1">
            <a:off x="2704161" y="3968406"/>
            <a:ext cx="463047" cy="463047"/>
          </a:xfrm>
          <a:prstGeom prst="rtTriangl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SHAPE LAYER">
            <a:extLst>
              <a:ext uri="{FF2B5EF4-FFF2-40B4-BE49-F238E27FC236}">
                <a16:creationId xmlns:a16="http://schemas.microsoft.com/office/drawing/2014/main" id="{7F0D7884-6512-4BE0-B905-1F42D2794F0F}"/>
              </a:ext>
            </a:extLst>
          </p:cNvPr>
          <p:cNvSpPr/>
          <p:nvPr/>
        </p:nvSpPr>
        <p:spPr>
          <a:xfrm>
            <a:off x="1025500" y="5849687"/>
            <a:ext cx="2075543" cy="406400"/>
          </a:xfrm>
          <a:prstGeom prst="roundRect">
            <a:avLst>
              <a:gd name="adj" fmla="val 50000"/>
            </a:avLst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WWW.YOURDOMAIN.COM">
            <a:extLst>
              <a:ext uri="{FF2B5EF4-FFF2-40B4-BE49-F238E27FC236}">
                <a16:creationId xmlns:a16="http://schemas.microsoft.com/office/drawing/2014/main" id="{B8F6B502-653E-464B-9880-4E7F37AAA708}"/>
              </a:ext>
            </a:extLst>
          </p:cNvPr>
          <p:cNvSpPr txBox="1"/>
          <p:nvPr/>
        </p:nvSpPr>
        <p:spPr>
          <a:xfrm>
            <a:off x="1040014" y="5907743"/>
            <a:ext cx="2034531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1400" dirty="0">
                <a:solidFill>
                  <a:schemeClr val="bg1"/>
                </a:solidFill>
                <a:latin typeface="Raleway Light" panose="020B0403030101060003" pitchFamily="34" charset="0"/>
              </a:rPr>
              <a:t>www.yourdomain.com</a:t>
            </a:r>
          </a:p>
        </p:txBody>
      </p:sp>
      <p:sp>
        <p:nvSpPr>
          <p:cNvPr id="34" name="TRANSITIONS">
            <a:extLst>
              <a:ext uri="{FF2B5EF4-FFF2-40B4-BE49-F238E27FC236}">
                <a16:creationId xmlns:a16="http://schemas.microsoft.com/office/drawing/2014/main" id="{6E1780D1-0CCA-40BC-A9FF-E903353AA65F}"/>
              </a:ext>
            </a:extLst>
          </p:cNvPr>
          <p:cNvSpPr/>
          <p:nvPr/>
        </p:nvSpPr>
        <p:spPr>
          <a:xfrm>
            <a:off x="3654476" y="-6897580"/>
            <a:ext cx="8537524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TRANSITIONS">
            <a:extLst>
              <a:ext uri="{FF2B5EF4-FFF2-40B4-BE49-F238E27FC236}">
                <a16:creationId xmlns:a16="http://schemas.microsoft.com/office/drawing/2014/main" id="{07616624-3BE4-41C5-BD91-9991EE409330}"/>
              </a:ext>
            </a:extLst>
          </p:cNvPr>
          <p:cNvSpPr/>
          <p:nvPr/>
        </p:nvSpPr>
        <p:spPr>
          <a:xfrm>
            <a:off x="3633096" y="-6897580"/>
            <a:ext cx="853752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6801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35" presetClass="path" presetSubtype="0" accel="50000" decel="5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Motion origin="layout" path="M 1.04167E-6 7.40741E-7 L -0.69622 0.00255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818" y="11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accel="50000" decel="5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Motion origin="layout" path="M -1.66667E-6 3.33333E-6 L -0.70104 3.33333E-6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052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animMotion origin="layout" path="M 2.08333E-7 -2.96296E-6 L 2.08333E-7 1.00579 " pathEditMode="relative" rAng="0" ptsTypes="AA">
                                      <p:cBhvr>
                                        <p:cTn id="63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01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animMotion origin="layout" path="M 2.91667E-6 -2.96296E-6 L 2.91667E-6 1.00579 " pathEditMode="relative" rAng="0" ptsTypes="AA">
                                      <p:cBhvr>
                                        <p:cTn id="65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01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3" grpId="0"/>
      <p:bldP spid="24" grpId="0"/>
      <p:bldP spid="25" grpId="0"/>
      <p:bldP spid="26" grpId="0"/>
      <p:bldP spid="27" grpId="0"/>
      <p:bldP spid="29" grpId="0" animBg="1"/>
      <p:bldP spid="20" grpId="0"/>
      <p:bldP spid="21" grpId="0"/>
      <p:bldP spid="22" grpId="0"/>
      <p:bldP spid="31" grpId="0" animBg="1"/>
      <p:bldP spid="32" grpId="0" animBg="1"/>
      <p:bldP spid="33" grpId="0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3" r="8003"/>
          <a:stretch>
            <a:fillRect/>
          </a:stretch>
        </p:blipFill>
        <p:spPr/>
      </p:pic>
      <p:sp>
        <p:nvSpPr>
          <p:cNvPr id="15" name="SHAPE LAYER">
            <a:extLst>
              <a:ext uri="{FF2B5EF4-FFF2-40B4-BE49-F238E27FC236}">
                <a16:creationId xmlns:a16="http://schemas.microsoft.com/office/drawing/2014/main" id="{D3DB126D-5ACD-4981-A18F-84EB5C1A14BA}"/>
              </a:ext>
            </a:extLst>
          </p:cNvPr>
          <p:cNvSpPr/>
          <p:nvPr/>
        </p:nvSpPr>
        <p:spPr>
          <a:xfrm>
            <a:off x="-59012" y="0"/>
            <a:ext cx="3710858" cy="6858000"/>
          </a:xfrm>
          <a:prstGeom prst="rect">
            <a:avLst/>
          </a:prstGeom>
          <a:solidFill>
            <a:srgbClr val="050B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UR">
            <a:extLst>
              <a:ext uri="{FF2B5EF4-FFF2-40B4-BE49-F238E27FC236}">
                <a16:creationId xmlns:a16="http://schemas.microsoft.com/office/drawing/2014/main" id="{CF4F503F-EED3-477E-ABCB-9E561128994B}"/>
              </a:ext>
            </a:extLst>
          </p:cNvPr>
          <p:cNvSpPr txBox="1"/>
          <p:nvPr/>
        </p:nvSpPr>
        <p:spPr>
          <a:xfrm>
            <a:off x="1409857" y="530766"/>
            <a:ext cx="196880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9600" dirty="0">
                <a:solidFill>
                  <a:schemeClr val="bg1"/>
                </a:solidFill>
                <a:latin typeface="basic title font" pitchFamily="2" charset="0"/>
              </a:rPr>
              <a:t>Our</a:t>
            </a:r>
          </a:p>
        </p:txBody>
      </p:sp>
      <p:sp>
        <p:nvSpPr>
          <p:cNvPr id="21" name="PORT">
            <a:extLst>
              <a:ext uri="{FF2B5EF4-FFF2-40B4-BE49-F238E27FC236}">
                <a16:creationId xmlns:a16="http://schemas.microsoft.com/office/drawing/2014/main" id="{8CBAC0C2-A975-45C2-90E5-E13DDE96DF71}"/>
              </a:ext>
            </a:extLst>
          </p:cNvPr>
          <p:cNvSpPr txBox="1"/>
          <p:nvPr/>
        </p:nvSpPr>
        <p:spPr>
          <a:xfrm>
            <a:off x="893690" y="1580518"/>
            <a:ext cx="24849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9600" dirty="0">
                <a:solidFill>
                  <a:schemeClr val="bg1"/>
                </a:solidFill>
                <a:latin typeface="basic title font" pitchFamily="2" charset="0"/>
              </a:rPr>
              <a:t>PORT</a:t>
            </a:r>
          </a:p>
        </p:txBody>
      </p:sp>
      <p:sp>
        <p:nvSpPr>
          <p:cNvPr id="22" name="FOLIO">
            <a:extLst>
              <a:ext uri="{FF2B5EF4-FFF2-40B4-BE49-F238E27FC236}">
                <a16:creationId xmlns:a16="http://schemas.microsoft.com/office/drawing/2014/main" id="{4AD21070-8769-439C-823D-EEDD560D61CB}"/>
              </a:ext>
            </a:extLst>
          </p:cNvPr>
          <p:cNvSpPr txBox="1"/>
          <p:nvPr/>
        </p:nvSpPr>
        <p:spPr>
          <a:xfrm>
            <a:off x="553854" y="2666293"/>
            <a:ext cx="28248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9600" dirty="0">
                <a:solidFill>
                  <a:schemeClr val="bg1"/>
                </a:solidFill>
                <a:latin typeface="basic title font" pitchFamily="2" charset="0"/>
              </a:rPr>
              <a:t>FOLIO</a:t>
            </a:r>
          </a:p>
        </p:txBody>
      </p:sp>
      <p:sp>
        <p:nvSpPr>
          <p:cNvPr id="32" name="SHAPE LAYER">
            <a:extLst>
              <a:ext uri="{FF2B5EF4-FFF2-40B4-BE49-F238E27FC236}">
                <a16:creationId xmlns:a16="http://schemas.microsoft.com/office/drawing/2014/main" id="{7F0D7884-6512-4BE0-B905-1F42D2794F0F}"/>
              </a:ext>
            </a:extLst>
          </p:cNvPr>
          <p:cNvSpPr/>
          <p:nvPr/>
        </p:nvSpPr>
        <p:spPr>
          <a:xfrm>
            <a:off x="1025500" y="5849687"/>
            <a:ext cx="2075543" cy="406400"/>
          </a:xfrm>
          <a:prstGeom prst="roundRect">
            <a:avLst>
              <a:gd name="adj" fmla="val 50000"/>
            </a:avLst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WWW.YOURDOMAIN.COM">
            <a:extLst>
              <a:ext uri="{FF2B5EF4-FFF2-40B4-BE49-F238E27FC236}">
                <a16:creationId xmlns:a16="http://schemas.microsoft.com/office/drawing/2014/main" id="{B8F6B502-653E-464B-9880-4E7F37AAA708}"/>
              </a:ext>
            </a:extLst>
          </p:cNvPr>
          <p:cNvSpPr txBox="1"/>
          <p:nvPr/>
        </p:nvSpPr>
        <p:spPr>
          <a:xfrm>
            <a:off x="1040014" y="5907743"/>
            <a:ext cx="2034531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id-ID" sz="1400" dirty="0">
                <a:solidFill>
                  <a:schemeClr val="bg1"/>
                </a:solidFill>
                <a:latin typeface="Raleway Light" panose="020B0403030101060003" pitchFamily="34" charset="0"/>
              </a:rPr>
              <a:t>www.yourdomain.com</a:t>
            </a:r>
          </a:p>
        </p:txBody>
      </p:sp>
      <p:sp>
        <p:nvSpPr>
          <p:cNvPr id="5" name="SHAPE LAYER">
            <a:extLst>
              <a:ext uri="{FF2B5EF4-FFF2-40B4-BE49-F238E27FC236}">
                <a16:creationId xmlns:a16="http://schemas.microsoft.com/office/drawing/2014/main" id="{A3380F4F-9961-4958-AD1B-D1AB3FE05636}"/>
              </a:ext>
            </a:extLst>
          </p:cNvPr>
          <p:cNvSpPr/>
          <p:nvPr/>
        </p:nvSpPr>
        <p:spPr>
          <a:xfrm>
            <a:off x="3651846" y="-39580"/>
            <a:ext cx="3701454" cy="689757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6" name="LOGO" descr="A picture containing light&#10;&#10;Description generated with high confidence">
            <a:extLst>
              <a:ext uri="{FF2B5EF4-FFF2-40B4-BE49-F238E27FC236}">
                <a16:creationId xmlns:a16="http://schemas.microsoft.com/office/drawing/2014/main" id="{15F86343-5924-42C2-8418-00F4E8CC6B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039" y="2053621"/>
            <a:ext cx="361603" cy="311727"/>
          </a:xfrm>
          <a:prstGeom prst="rect">
            <a:avLst/>
          </a:prstGeom>
        </p:spPr>
      </p:pic>
      <p:sp>
        <p:nvSpPr>
          <p:cNvPr id="37" name="COMPANY NAME">
            <a:extLst>
              <a:ext uri="{FF2B5EF4-FFF2-40B4-BE49-F238E27FC236}">
                <a16:creationId xmlns:a16="http://schemas.microsoft.com/office/drawing/2014/main" id="{42A52911-D5D7-41DE-8BFA-33C3EB316EF6}"/>
              </a:ext>
            </a:extLst>
          </p:cNvPr>
          <p:cNvSpPr txBox="1"/>
          <p:nvPr/>
        </p:nvSpPr>
        <p:spPr>
          <a:xfrm>
            <a:off x="4872642" y="2057571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dirty="0">
                <a:solidFill>
                  <a:srgbClr val="0C1526"/>
                </a:solidFill>
                <a:latin typeface="Raleway" panose="020B0003030101060003" pitchFamily="34" charset="0"/>
              </a:rPr>
              <a:t>Company name</a:t>
            </a:r>
          </a:p>
        </p:txBody>
      </p:sp>
      <p:sp>
        <p:nvSpPr>
          <p:cNvPr id="38" name="TEXT DESCRIPTION">
            <a:extLst>
              <a:ext uri="{FF2B5EF4-FFF2-40B4-BE49-F238E27FC236}">
                <a16:creationId xmlns:a16="http://schemas.microsoft.com/office/drawing/2014/main" id="{3637BCD9-5428-4C16-BA53-2ABE0420160F}"/>
              </a:ext>
            </a:extLst>
          </p:cNvPr>
          <p:cNvSpPr txBox="1"/>
          <p:nvPr/>
        </p:nvSpPr>
        <p:spPr>
          <a:xfrm>
            <a:off x="4116285" y="2654096"/>
            <a:ext cx="2886875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Raleway" panose="020B0003030101060003" pitchFamily="34" charset="0"/>
              </a:rPr>
              <a:t>Lorem ipsum dolor sit amet, consectetuer adipiscing elit. Maecenas porttitor congue massa. Fusce posuere, Lorem ipsum dolor sit amet, consectetuer adipiscing elit. Maecenas porttitor congue massa. Fusce posuere, </a:t>
            </a:r>
          </a:p>
          <a:p>
            <a:endParaRPr lang="id-ID" sz="1600" dirty="0">
              <a:solidFill>
                <a:schemeClr val="tx1">
                  <a:lumMod val="95000"/>
                  <a:lumOff val="5000"/>
                </a:schemeClr>
              </a:solidFill>
              <a:latin typeface="Raleway" panose="020B0003030101060003" pitchFamily="34" charset="0"/>
            </a:endParaRPr>
          </a:p>
        </p:txBody>
      </p:sp>
      <p:sp>
        <p:nvSpPr>
          <p:cNvPr id="39" name="TRANSITIONS">
            <a:extLst>
              <a:ext uri="{FF2B5EF4-FFF2-40B4-BE49-F238E27FC236}">
                <a16:creationId xmlns:a16="http://schemas.microsoft.com/office/drawing/2014/main" id="{502994E3-AA76-4857-BE5A-417966FE30D0}"/>
              </a:ext>
            </a:extLst>
          </p:cNvPr>
          <p:cNvSpPr/>
          <p:nvPr/>
        </p:nvSpPr>
        <p:spPr>
          <a:xfrm>
            <a:off x="8550856" y="4961095"/>
            <a:ext cx="531533" cy="5315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0" name="TRANSITIONS">
            <a:extLst>
              <a:ext uri="{FF2B5EF4-FFF2-40B4-BE49-F238E27FC236}">
                <a16:creationId xmlns:a16="http://schemas.microsoft.com/office/drawing/2014/main" id="{F824BE26-58B7-43E4-9F5E-F8B351C06BAD}"/>
              </a:ext>
            </a:extLst>
          </p:cNvPr>
          <p:cNvSpPr/>
          <p:nvPr/>
        </p:nvSpPr>
        <p:spPr>
          <a:xfrm>
            <a:off x="7982572" y="1813729"/>
            <a:ext cx="403828" cy="4038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TRANSITIONS">
            <a:extLst>
              <a:ext uri="{FF2B5EF4-FFF2-40B4-BE49-F238E27FC236}">
                <a16:creationId xmlns:a16="http://schemas.microsoft.com/office/drawing/2014/main" id="{8FECB79F-C946-47CA-8D20-EE763D920CF4}"/>
              </a:ext>
            </a:extLst>
          </p:cNvPr>
          <p:cNvSpPr/>
          <p:nvPr/>
        </p:nvSpPr>
        <p:spPr>
          <a:xfrm>
            <a:off x="9649295" y="2100426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TRANSITIONS">
            <a:extLst>
              <a:ext uri="{FF2B5EF4-FFF2-40B4-BE49-F238E27FC236}">
                <a16:creationId xmlns:a16="http://schemas.microsoft.com/office/drawing/2014/main" id="{77153DE6-4FF1-4165-8FCC-E23A3CD9523F}"/>
              </a:ext>
            </a:extLst>
          </p:cNvPr>
          <p:cNvSpPr/>
          <p:nvPr/>
        </p:nvSpPr>
        <p:spPr>
          <a:xfrm>
            <a:off x="10290586" y="5103595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TRANSITIONS">
            <a:extLst>
              <a:ext uri="{FF2B5EF4-FFF2-40B4-BE49-F238E27FC236}">
                <a16:creationId xmlns:a16="http://schemas.microsoft.com/office/drawing/2014/main" id="{3C15C57E-46F7-4DE9-AAF7-14AEC05FD755}"/>
              </a:ext>
            </a:extLst>
          </p:cNvPr>
          <p:cNvSpPr/>
          <p:nvPr/>
        </p:nvSpPr>
        <p:spPr>
          <a:xfrm>
            <a:off x="9878829" y="4583006"/>
            <a:ext cx="229213" cy="2292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TRANSITIONS">
            <a:extLst>
              <a:ext uri="{FF2B5EF4-FFF2-40B4-BE49-F238E27FC236}">
                <a16:creationId xmlns:a16="http://schemas.microsoft.com/office/drawing/2014/main" id="{8C382D68-5F89-4740-B554-B339EE454A48}"/>
              </a:ext>
            </a:extLst>
          </p:cNvPr>
          <p:cNvSpPr/>
          <p:nvPr/>
        </p:nvSpPr>
        <p:spPr>
          <a:xfrm>
            <a:off x="10108361" y="3808258"/>
            <a:ext cx="229213" cy="2292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TRANSITIONS">
            <a:extLst>
              <a:ext uri="{FF2B5EF4-FFF2-40B4-BE49-F238E27FC236}">
                <a16:creationId xmlns:a16="http://schemas.microsoft.com/office/drawing/2014/main" id="{1236D3E7-5925-4C27-B1A6-E5D0C44C39D9}"/>
              </a:ext>
            </a:extLst>
          </p:cNvPr>
          <p:cNvSpPr/>
          <p:nvPr/>
        </p:nvSpPr>
        <p:spPr>
          <a:xfrm>
            <a:off x="11343011" y="4498102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TRANSITIONS">
            <a:extLst>
              <a:ext uri="{FF2B5EF4-FFF2-40B4-BE49-F238E27FC236}">
                <a16:creationId xmlns:a16="http://schemas.microsoft.com/office/drawing/2014/main" id="{3CF1B90B-5A7B-443F-99D2-E950600EEB49}"/>
              </a:ext>
            </a:extLst>
          </p:cNvPr>
          <p:cNvSpPr/>
          <p:nvPr/>
        </p:nvSpPr>
        <p:spPr>
          <a:xfrm>
            <a:off x="8325358" y="3150178"/>
            <a:ext cx="688279" cy="688279"/>
          </a:xfrm>
          <a:prstGeom prst="mathPlus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TRANSITIONS">
            <a:extLst>
              <a:ext uri="{FF2B5EF4-FFF2-40B4-BE49-F238E27FC236}">
                <a16:creationId xmlns:a16="http://schemas.microsoft.com/office/drawing/2014/main" id="{D065B7D6-DE4D-43A1-9230-42F401A4C919}"/>
              </a:ext>
            </a:extLst>
          </p:cNvPr>
          <p:cNvSpPr/>
          <p:nvPr/>
        </p:nvSpPr>
        <p:spPr>
          <a:xfrm>
            <a:off x="9561343" y="1025134"/>
            <a:ext cx="1105364" cy="1028487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TRANSITIONS">
            <a:extLst>
              <a:ext uri="{FF2B5EF4-FFF2-40B4-BE49-F238E27FC236}">
                <a16:creationId xmlns:a16="http://schemas.microsoft.com/office/drawing/2014/main" id="{2E03D685-A7CF-46D4-867B-FE0086618CEA}"/>
              </a:ext>
            </a:extLst>
          </p:cNvPr>
          <p:cNvSpPr/>
          <p:nvPr/>
        </p:nvSpPr>
        <p:spPr>
          <a:xfrm>
            <a:off x="10084807" y="5057024"/>
            <a:ext cx="1696601" cy="1578605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TRANSITIONS">
            <a:extLst>
              <a:ext uri="{FF2B5EF4-FFF2-40B4-BE49-F238E27FC236}">
                <a16:creationId xmlns:a16="http://schemas.microsoft.com/office/drawing/2014/main" id="{728ADBF6-F2A4-4127-9402-7FAA63767EDA}"/>
              </a:ext>
            </a:extLst>
          </p:cNvPr>
          <p:cNvSpPr/>
          <p:nvPr/>
        </p:nvSpPr>
        <p:spPr>
          <a:xfrm rot="2085836">
            <a:off x="9595775" y="1753182"/>
            <a:ext cx="1800218" cy="1675015"/>
          </a:xfrm>
          <a:prstGeom prst="triangle">
            <a:avLst/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TRANSITIONS">
            <a:extLst>
              <a:ext uri="{FF2B5EF4-FFF2-40B4-BE49-F238E27FC236}">
                <a16:creationId xmlns:a16="http://schemas.microsoft.com/office/drawing/2014/main" id="{0ED08B95-FC0B-4251-AB05-35A17B3B3C36}"/>
              </a:ext>
            </a:extLst>
          </p:cNvPr>
          <p:cNvSpPr/>
          <p:nvPr/>
        </p:nvSpPr>
        <p:spPr>
          <a:xfrm>
            <a:off x="7795557" y="2096561"/>
            <a:ext cx="1800218" cy="1675015"/>
          </a:xfrm>
          <a:prstGeom prst="frame">
            <a:avLst>
              <a:gd name="adj1" fmla="val 6813"/>
            </a:avLst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TRANSITIONS">
            <a:extLst>
              <a:ext uri="{FF2B5EF4-FFF2-40B4-BE49-F238E27FC236}">
                <a16:creationId xmlns:a16="http://schemas.microsoft.com/office/drawing/2014/main" id="{928D4F58-C91B-435C-AC1A-556DDD68661B}"/>
              </a:ext>
            </a:extLst>
          </p:cNvPr>
          <p:cNvSpPr/>
          <p:nvPr/>
        </p:nvSpPr>
        <p:spPr>
          <a:xfrm>
            <a:off x="9242385" y="4451182"/>
            <a:ext cx="1039150" cy="966879"/>
          </a:xfrm>
          <a:prstGeom prst="rect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TRANSITIONS">
            <a:extLst>
              <a:ext uri="{FF2B5EF4-FFF2-40B4-BE49-F238E27FC236}">
                <a16:creationId xmlns:a16="http://schemas.microsoft.com/office/drawing/2014/main" id="{6E1780D1-0CCA-40BC-A9FF-E903353AA65F}"/>
              </a:ext>
            </a:extLst>
          </p:cNvPr>
          <p:cNvSpPr/>
          <p:nvPr/>
        </p:nvSpPr>
        <p:spPr>
          <a:xfrm>
            <a:off x="3654476" y="-6897580"/>
            <a:ext cx="8537524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TRANSITIONS">
            <a:extLst>
              <a:ext uri="{FF2B5EF4-FFF2-40B4-BE49-F238E27FC236}">
                <a16:creationId xmlns:a16="http://schemas.microsoft.com/office/drawing/2014/main" id="{07616624-3BE4-41C5-BD91-9991EE409330}"/>
              </a:ext>
            </a:extLst>
          </p:cNvPr>
          <p:cNvSpPr/>
          <p:nvPr/>
        </p:nvSpPr>
        <p:spPr>
          <a:xfrm>
            <a:off x="2492188" y="-6897580"/>
            <a:ext cx="967843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TRANSITIONS">
            <a:extLst>
              <a:ext uri="{FF2B5EF4-FFF2-40B4-BE49-F238E27FC236}">
                <a16:creationId xmlns:a16="http://schemas.microsoft.com/office/drawing/2014/main" id="{1AA0514C-60F3-4BBF-88C0-CB6023F5AD8A}"/>
              </a:ext>
            </a:extLst>
          </p:cNvPr>
          <p:cNvSpPr/>
          <p:nvPr/>
        </p:nvSpPr>
        <p:spPr>
          <a:xfrm>
            <a:off x="8325358" y="1309976"/>
            <a:ext cx="314117" cy="314117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TRANSITIONS">
            <a:extLst>
              <a:ext uri="{FF2B5EF4-FFF2-40B4-BE49-F238E27FC236}">
                <a16:creationId xmlns:a16="http://schemas.microsoft.com/office/drawing/2014/main" id="{05ED99AC-BA6C-4D7F-8D4D-EEC3380C27A2}"/>
              </a:ext>
            </a:extLst>
          </p:cNvPr>
          <p:cNvSpPr/>
          <p:nvPr/>
        </p:nvSpPr>
        <p:spPr>
          <a:xfrm>
            <a:off x="9486502" y="1446651"/>
            <a:ext cx="287712" cy="287712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322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decel="100000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animMotion origin="layout" path="M 2.08333E-7 -2.96296E-6 L 2.08333E-7 1.00579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0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decel="100000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animMotion origin="layout" path="M -2.08333E-6 -2.96296E-6 L -2.08333E-6 1.00579 " pathEditMode="relative" rAng="0" ptsTypes="AA">
                                      <p:cBhvr>
                                        <p:cTn id="1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01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 nodePh="1">
                                  <p:stCondLst>
                                    <p:cond delay="160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 nodePh="1">
                                  <p:stCondLst>
                                    <p:cond delay="190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" presetClass="exit" presetSubtype="8" fill="hold" grpId="1" nodeType="withEffect">
                                  <p:stCondLst>
                                    <p:cond delay="4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2" presetClass="exit" presetSubtype="8" fill="hold" grpId="1" nodeType="withEffect">
                                  <p:stCondLst>
                                    <p:cond delay="41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" presetClass="exit" presetSubtype="8" fill="hold" grpId="0" nodeType="withEffect">
                                  <p:stCondLst>
                                    <p:cond delay="4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" presetClass="exit" presetSubtype="8" fill="hold" grpId="0" nodeType="withEffect">
                                  <p:stCondLst>
                                    <p:cond delay="4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" presetClass="exit" presetSubtype="8" fill="hold" grpId="0" nodeType="withEffect">
                                  <p:stCondLst>
                                    <p:cond delay="4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" presetClass="exit" presetSubtype="8" fill="hold" grpId="0" nodeType="withEffect">
                                  <p:stCondLst>
                                    <p:cond delay="4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/>
      <p:bldP spid="21" grpId="0"/>
      <p:bldP spid="22" grpId="0"/>
      <p:bldP spid="32" grpId="0" animBg="1"/>
      <p:bldP spid="32" grpId="1" animBg="1"/>
      <p:bldP spid="33" grpId="0"/>
      <p:bldP spid="33" grpId="1"/>
      <p:bldP spid="5" grpId="0" animBg="1"/>
      <p:bldP spid="37" grpId="0"/>
      <p:bldP spid="38" grpId="0"/>
      <p:bldP spid="39" grpId="0" animBg="1"/>
      <p:bldP spid="39" grpId="1" animBg="1"/>
      <p:bldP spid="40" grpId="0" animBg="1"/>
      <p:bldP spid="40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34" grpId="0" animBg="1"/>
      <p:bldP spid="35" grpId="0" animBg="1"/>
      <p:bldP spid="41" grpId="0" animBg="1"/>
      <p:bldP spid="41" grpId="1" animBg="1"/>
      <p:bldP spid="42" grpId="0" animBg="1"/>
      <p:bldP spid="4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PLACEHOLDER" descr="A person standing next to a forest&#10;&#10;Description generated with high confidence">
            <a:extLst>
              <a:ext uri="{FF2B5EF4-FFF2-40B4-BE49-F238E27FC236}">
                <a16:creationId xmlns:a16="http://schemas.microsoft.com/office/drawing/2014/main" id="{6D26A5E7-1BD8-48E6-8FDB-EAEFC56B21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8" b="29540"/>
          <a:stretch/>
        </p:blipFill>
        <p:spPr>
          <a:xfrm>
            <a:off x="764612" y="0"/>
            <a:ext cx="10261037" cy="4647547"/>
          </a:xfrm>
        </p:spPr>
      </p:pic>
      <p:sp>
        <p:nvSpPr>
          <p:cNvPr id="49" name="MASK LAYER">
            <a:extLst>
              <a:ext uri="{FF2B5EF4-FFF2-40B4-BE49-F238E27FC236}">
                <a16:creationId xmlns:a16="http://schemas.microsoft.com/office/drawing/2014/main" id="{73DA8AA9-02EE-4471-B1D0-A13F47D72AFF}"/>
              </a:ext>
            </a:extLst>
          </p:cNvPr>
          <p:cNvSpPr/>
          <p:nvPr/>
        </p:nvSpPr>
        <p:spPr>
          <a:xfrm>
            <a:off x="0" y="59741"/>
            <a:ext cx="12192000" cy="6858000"/>
          </a:xfrm>
          <a:custGeom>
            <a:avLst/>
            <a:gdLst>
              <a:gd name="connsiteX0" fmla="*/ 2487993 w 12192000"/>
              <a:gd name="connsiteY0" fmla="*/ 3278330 h 6858000"/>
              <a:gd name="connsiteX1" fmla="*/ 2509653 w 12192000"/>
              <a:gd name="connsiteY1" fmla="*/ 3341759 h 6858000"/>
              <a:gd name="connsiteX2" fmla="*/ 2346667 w 12192000"/>
              <a:gd name="connsiteY2" fmla="*/ 3459222 h 6858000"/>
              <a:gd name="connsiteX3" fmla="*/ 2340227 w 12192000"/>
              <a:gd name="connsiteY3" fmla="*/ 3441573 h 6858000"/>
              <a:gd name="connsiteX4" fmla="*/ 2486919 w 12192000"/>
              <a:gd name="connsiteY4" fmla="*/ 3279450 h 6858000"/>
              <a:gd name="connsiteX5" fmla="*/ 6829254 w 12192000"/>
              <a:gd name="connsiteY5" fmla="*/ 3090567 h 6858000"/>
              <a:gd name="connsiteX6" fmla="*/ 6831919 w 12192000"/>
              <a:gd name="connsiteY6" fmla="*/ 3092611 h 6858000"/>
              <a:gd name="connsiteX7" fmla="*/ 6831918 w 12192000"/>
              <a:gd name="connsiteY7" fmla="*/ 3092612 h 6858000"/>
              <a:gd name="connsiteX8" fmla="*/ 6829254 w 12192000"/>
              <a:gd name="connsiteY8" fmla="*/ 3090568 h 6858000"/>
              <a:gd name="connsiteX9" fmla="*/ 5559425 w 12192000"/>
              <a:gd name="connsiteY9" fmla="*/ 2917616 h 6858000"/>
              <a:gd name="connsiteX10" fmla="*/ 5368196 w 12192000"/>
              <a:gd name="connsiteY10" fmla="*/ 3077260 h 6858000"/>
              <a:gd name="connsiteX11" fmla="*/ 5381387 w 12192000"/>
              <a:gd name="connsiteY11" fmla="*/ 3064603 h 6858000"/>
              <a:gd name="connsiteX12" fmla="*/ 5548623 w 12192000"/>
              <a:gd name="connsiteY12" fmla="*/ 2918097 h 6858000"/>
              <a:gd name="connsiteX13" fmla="*/ 2338856 w 12192000"/>
              <a:gd name="connsiteY13" fmla="*/ 2445829 h 6858000"/>
              <a:gd name="connsiteX14" fmla="*/ 2338856 w 12192000"/>
              <a:gd name="connsiteY14" fmla="*/ 2445830 h 6858000"/>
              <a:gd name="connsiteX15" fmla="*/ 2293212 w 12192000"/>
              <a:gd name="connsiteY15" fmla="*/ 2497822 h 6858000"/>
              <a:gd name="connsiteX16" fmla="*/ 2293211 w 12192000"/>
              <a:gd name="connsiteY16" fmla="*/ 2497821 h 6858000"/>
              <a:gd name="connsiteX17" fmla="*/ 10241992 w 12192000"/>
              <a:gd name="connsiteY17" fmla="*/ 1975212 h 6858000"/>
              <a:gd name="connsiteX18" fmla="*/ 10286341 w 12192000"/>
              <a:gd name="connsiteY18" fmla="*/ 2009241 h 6858000"/>
              <a:gd name="connsiteX19" fmla="*/ 10241993 w 12192000"/>
              <a:gd name="connsiteY19" fmla="*/ 1975214 h 6858000"/>
              <a:gd name="connsiteX20" fmla="*/ 10071701 w 12192000"/>
              <a:gd name="connsiteY20" fmla="*/ 2164748 h 6858000"/>
              <a:gd name="connsiteX21" fmla="*/ 10071699 w 12192000"/>
              <a:gd name="connsiteY21" fmla="*/ 2164747 h 6858000"/>
              <a:gd name="connsiteX22" fmla="*/ 8412666 w 12192000"/>
              <a:gd name="connsiteY22" fmla="*/ 1822209 h 6858000"/>
              <a:gd name="connsiteX23" fmla="*/ 8300615 w 12192000"/>
              <a:gd name="connsiteY23" fmla="*/ 1947460 h 6858000"/>
              <a:gd name="connsiteX24" fmla="*/ 8300615 w 12192000"/>
              <a:gd name="connsiteY24" fmla="*/ 1947458 h 6858000"/>
              <a:gd name="connsiteX25" fmla="*/ 8412652 w 12192000"/>
              <a:gd name="connsiteY25" fmla="*/ 1822222 h 6858000"/>
              <a:gd name="connsiteX26" fmla="*/ 8449284 w 12192000"/>
              <a:gd name="connsiteY26" fmla="*/ 1787075 h 6858000"/>
              <a:gd name="connsiteX27" fmla="*/ 8490557 w 12192000"/>
              <a:gd name="connsiteY27" fmla="*/ 1818743 h 6858000"/>
              <a:gd name="connsiteX28" fmla="*/ 8449283 w 12192000"/>
              <a:gd name="connsiteY28" fmla="*/ 1787076 h 6858000"/>
              <a:gd name="connsiteX29" fmla="*/ 6064619 w 12192000"/>
              <a:gd name="connsiteY29" fmla="*/ 1420902 h 6858000"/>
              <a:gd name="connsiteX30" fmla="*/ 6108970 w 12192000"/>
              <a:gd name="connsiteY30" fmla="*/ 1454929 h 6858000"/>
              <a:gd name="connsiteX31" fmla="*/ 6108969 w 12192000"/>
              <a:gd name="connsiteY31" fmla="*/ 1454930 h 6858000"/>
              <a:gd name="connsiteX32" fmla="*/ 6064620 w 12192000"/>
              <a:gd name="connsiteY32" fmla="*/ 1420903 h 6858000"/>
              <a:gd name="connsiteX33" fmla="*/ 5947226 w 12192000"/>
              <a:gd name="connsiteY33" fmla="*/ 1552126 h 6858000"/>
              <a:gd name="connsiteX34" fmla="*/ 5947225 w 12192000"/>
              <a:gd name="connsiteY34" fmla="*/ 1552125 h 6858000"/>
              <a:gd name="connsiteX35" fmla="*/ 1894263 w 12192000"/>
              <a:gd name="connsiteY35" fmla="*/ 1386678 h 6858000"/>
              <a:gd name="connsiteX36" fmla="*/ 1923261 w 12192000"/>
              <a:gd name="connsiteY36" fmla="*/ 1408500 h 6858000"/>
              <a:gd name="connsiteX37" fmla="*/ 1923260 w 12192000"/>
              <a:gd name="connsiteY37" fmla="*/ 1408501 h 6858000"/>
              <a:gd name="connsiteX38" fmla="*/ 1894264 w 12192000"/>
              <a:gd name="connsiteY38" fmla="*/ 1386680 h 6858000"/>
              <a:gd name="connsiteX39" fmla="*/ 1754808 w 12192000"/>
              <a:gd name="connsiteY39" fmla="*/ 1554247 h 6858000"/>
              <a:gd name="connsiteX40" fmla="*/ 1754807 w 12192000"/>
              <a:gd name="connsiteY40" fmla="*/ 1554245 h 6858000"/>
              <a:gd name="connsiteX41" fmla="*/ 9001602 w 12192000"/>
              <a:gd name="connsiteY41" fmla="*/ 1341750 h 6858000"/>
              <a:gd name="connsiteX42" fmla="*/ 9045952 w 12192000"/>
              <a:gd name="connsiteY42" fmla="*/ 1375778 h 6858000"/>
              <a:gd name="connsiteX43" fmla="*/ 9045951 w 12192000"/>
              <a:gd name="connsiteY43" fmla="*/ 1375779 h 6858000"/>
              <a:gd name="connsiteX44" fmla="*/ 9001603 w 12192000"/>
              <a:gd name="connsiteY44" fmla="*/ 1341752 h 6858000"/>
              <a:gd name="connsiteX45" fmla="*/ 8831311 w 12192000"/>
              <a:gd name="connsiteY45" fmla="*/ 1531286 h 6858000"/>
              <a:gd name="connsiteX46" fmla="*/ 8831310 w 12192000"/>
              <a:gd name="connsiteY46" fmla="*/ 1531285 h 6858000"/>
              <a:gd name="connsiteX47" fmla="*/ 4041009 w 12192000"/>
              <a:gd name="connsiteY47" fmla="*/ 1243233 h 6858000"/>
              <a:gd name="connsiteX48" fmla="*/ 4005229 w 12192000"/>
              <a:gd name="connsiteY48" fmla="*/ 1283990 h 6858000"/>
              <a:gd name="connsiteX49" fmla="*/ 4005227 w 12192000"/>
              <a:gd name="connsiteY49" fmla="*/ 1283989 h 6858000"/>
              <a:gd name="connsiteX50" fmla="*/ 4041003 w 12192000"/>
              <a:gd name="connsiteY50" fmla="*/ 1243237 h 6858000"/>
              <a:gd name="connsiteX51" fmla="*/ 5262048 w 12192000"/>
              <a:gd name="connsiteY51" fmla="*/ 1181932 h 6858000"/>
              <a:gd name="connsiteX52" fmla="*/ 5308807 w 12192000"/>
              <a:gd name="connsiteY52" fmla="*/ 1212566 h 6858000"/>
              <a:gd name="connsiteX53" fmla="*/ 5262049 w 12192000"/>
              <a:gd name="connsiteY53" fmla="*/ 1181934 h 6858000"/>
              <a:gd name="connsiteX54" fmla="*/ 5128970 w 12192000"/>
              <a:gd name="connsiteY54" fmla="*/ 1355061 h 6858000"/>
              <a:gd name="connsiteX55" fmla="*/ 5128969 w 12192000"/>
              <a:gd name="connsiteY55" fmla="*/ 1355060 h 6858000"/>
              <a:gd name="connsiteX56" fmla="*/ 4177206 w 12192000"/>
              <a:gd name="connsiteY56" fmla="*/ 1140896 h 6858000"/>
              <a:gd name="connsiteX57" fmla="*/ 4177207 w 12192000"/>
              <a:gd name="connsiteY57" fmla="*/ 1140896 h 6858000"/>
              <a:gd name="connsiteX58" fmla="*/ 4193959 w 12192000"/>
              <a:gd name="connsiteY58" fmla="*/ 1153502 h 6858000"/>
              <a:gd name="connsiteX59" fmla="*/ 4193958 w 12192000"/>
              <a:gd name="connsiteY59" fmla="*/ 1153503 h 6858000"/>
              <a:gd name="connsiteX60" fmla="*/ 10235571 w 12192000"/>
              <a:gd name="connsiteY60" fmla="*/ 1083795 h 6858000"/>
              <a:gd name="connsiteX61" fmla="*/ 10279920 w 12192000"/>
              <a:gd name="connsiteY61" fmla="*/ 1117824 h 6858000"/>
              <a:gd name="connsiteX62" fmla="*/ 10235572 w 12192000"/>
              <a:gd name="connsiteY62" fmla="*/ 1083797 h 6858000"/>
              <a:gd name="connsiteX63" fmla="*/ 10065280 w 12192000"/>
              <a:gd name="connsiteY63" fmla="*/ 1273332 h 6858000"/>
              <a:gd name="connsiteX64" fmla="*/ 10065278 w 12192000"/>
              <a:gd name="connsiteY64" fmla="*/ 1273330 h 6858000"/>
              <a:gd name="connsiteX65" fmla="*/ 6606935 w 12192000"/>
              <a:gd name="connsiteY65" fmla="*/ 992498 h 6858000"/>
              <a:gd name="connsiteX66" fmla="*/ 6449725 w 12192000"/>
              <a:gd name="connsiteY66" fmla="*/ 1167473 h 6858000"/>
              <a:gd name="connsiteX67" fmla="*/ 6449723 w 12192000"/>
              <a:gd name="connsiteY67" fmla="*/ 1167472 h 6858000"/>
              <a:gd name="connsiteX68" fmla="*/ 6606930 w 12192000"/>
              <a:gd name="connsiteY68" fmla="*/ 992500 h 6858000"/>
              <a:gd name="connsiteX69" fmla="*/ 6625038 w 12192000"/>
              <a:gd name="connsiteY69" fmla="*/ 981790 h 6858000"/>
              <a:gd name="connsiteX70" fmla="*/ 6664365 w 12192000"/>
              <a:gd name="connsiteY70" fmla="*/ 1011965 h 6858000"/>
              <a:gd name="connsiteX71" fmla="*/ 6664364 w 12192000"/>
              <a:gd name="connsiteY71" fmla="*/ 1011966 h 6858000"/>
              <a:gd name="connsiteX72" fmla="*/ 6625037 w 12192000"/>
              <a:gd name="connsiteY72" fmla="*/ 981791 h 6858000"/>
              <a:gd name="connsiteX73" fmla="*/ 3299292 w 12192000"/>
              <a:gd name="connsiteY73" fmla="*/ 943073 h 6858000"/>
              <a:gd name="connsiteX74" fmla="*/ 3343958 w 12192000"/>
              <a:gd name="connsiteY74" fmla="*/ 976685 h 6858000"/>
              <a:gd name="connsiteX75" fmla="*/ 3343958 w 12192000"/>
              <a:gd name="connsiteY75" fmla="*/ 976686 h 6858000"/>
              <a:gd name="connsiteX76" fmla="*/ 3299293 w 12192000"/>
              <a:gd name="connsiteY76" fmla="*/ 943075 h 6858000"/>
              <a:gd name="connsiteX77" fmla="*/ 3221607 w 12192000"/>
              <a:gd name="connsiteY77" fmla="*/ 1031565 h 6858000"/>
              <a:gd name="connsiteX78" fmla="*/ 3221605 w 12192000"/>
              <a:gd name="connsiteY78" fmla="*/ 1031564 h 6858000"/>
              <a:gd name="connsiteX79" fmla="*/ 2397567 w 12192000"/>
              <a:gd name="connsiteY79" fmla="*/ 902474 h 6858000"/>
              <a:gd name="connsiteX80" fmla="*/ 2426564 w 12192000"/>
              <a:gd name="connsiteY80" fmla="*/ 924295 h 6858000"/>
              <a:gd name="connsiteX81" fmla="*/ 2426563 w 12192000"/>
              <a:gd name="connsiteY81" fmla="*/ 924296 h 6858000"/>
              <a:gd name="connsiteX82" fmla="*/ 2397567 w 12192000"/>
              <a:gd name="connsiteY82" fmla="*/ 902475 h 6858000"/>
              <a:gd name="connsiteX83" fmla="*/ 2234583 w 12192000"/>
              <a:gd name="connsiteY83" fmla="*/ 1097755 h 6858000"/>
              <a:gd name="connsiteX84" fmla="*/ 7624757 w 12192000"/>
              <a:gd name="connsiteY84" fmla="*/ 827399 h 6858000"/>
              <a:gd name="connsiteX85" fmla="*/ 7669106 w 12192000"/>
              <a:gd name="connsiteY85" fmla="*/ 861428 h 6858000"/>
              <a:gd name="connsiteX86" fmla="*/ 7624758 w 12192000"/>
              <a:gd name="connsiteY86" fmla="*/ 827401 h 6858000"/>
              <a:gd name="connsiteX87" fmla="*/ 7512125 w 12192000"/>
              <a:gd name="connsiteY87" fmla="*/ 952762 h 6858000"/>
              <a:gd name="connsiteX88" fmla="*/ 7512124 w 12192000"/>
              <a:gd name="connsiteY88" fmla="*/ 952760 h 6858000"/>
              <a:gd name="connsiteX89" fmla="*/ 6775472 w 12192000"/>
              <a:gd name="connsiteY89" fmla="*/ 731274 h 6858000"/>
              <a:gd name="connsiteX90" fmla="*/ 6817617 w 12192000"/>
              <a:gd name="connsiteY90" fmla="*/ 763612 h 6858000"/>
              <a:gd name="connsiteX91" fmla="*/ 6777398 w 12192000"/>
              <a:gd name="connsiteY91" fmla="*/ 791035 h 6858000"/>
              <a:gd name="connsiteX92" fmla="*/ 5782942 w 12192000"/>
              <a:gd name="connsiteY92" fmla="*/ 698867 h 6858000"/>
              <a:gd name="connsiteX93" fmla="*/ 5829701 w 12192000"/>
              <a:gd name="connsiteY93" fmla="*/ 729501 h 6858000"/>
              <a:gd name="connsiteX94" fmla="*/ 5829700 w 12192000"/>
              <a:gd name="connsiteY94" fmla="*/ 729502 h 6858000"/>
              <a:gd name="connsiteX95" fmla="*/ 5782942 w 12192000"/>
              <a:gd name="connsiteY95" fmla="*/ 698869 h 6858000"/>
              <a:gd name="connsiteX96" fmla="*/ 5687047 w 12192000"/>
              <a:gd name="connsiteY96" fmla="*/ 823073 h 6858000"/>
              <a:gd name="connsiteX97" fmla="*/ 5687047 w 12192000"/>
              <a:gd name="connsiteY97" fmla="*/ 823069 h 6858000"/>
              <a:gd name="connsiteX98" fmla="*/ 8699301 w 12192000"/>
              <a:gd name="connsiteY98" fmla="*/ 682128 h 6858000"/>
              <a:gd name="connsiteX99" fmla="*/ 8734758 w 12192000"/>
              <a:gd name="connsiteY99" fmla="*/ 709333 h 6858000"/>
              <a:gd name="connsiteX100" fmla="*/ 8734757 w 12192000"/>
              <a:gd name="connsiteY100" fmla="*/ 709334 h 6858000"/>
              <a:gd name="connsiteX101" fmla="*/ 8690408 w 12192000"/>
              <a:gd name="connsiteY101" fmla="*/ 675305 h 6858000"/>
              <a:gd name="connsiteX102" fmla="*/ 8690410 w 12192000"/>
              <a:gd name="connsiteY102" fmla="*/ 675306 h 6858000"/>
              <a:gd name="connsiteX103" fmla="*/ 8543938 w 12192000"/>
              <a:gd name="connsiteY103" fmla="*/ 838329 h 6858000"/>
              <a:gd name="connsiteX104" fmla="*/ 8543936 w 12192000"/>
              <a:gd name="connsiteY104" fmla="*/ 838328 h 6858000"/>
              <a:gd name="connsiteX105" fmla="*/ 3850521 w 12192000"/>
              <a:gd name="connsiteY105" fmla="*/ 494934 h 6858000"/>
              <a:gd name="connsiteX106" fmla="*/ 3895188 w 12192000"/>
              <a:gd name="connsiteY106" fmla="*/ 528546 h 6858000"/>
              <a:gd name="connsiteX107" fmla="*/ 3895187 w 12192000"/>
              <a:gd name="connsiteY107" fmla="*/ 528547 h 6858000"/>
              <a:gd name="connsiteX108" fmla="*/ 3850521 w 12192000"/>
              <a:gd name="connsiteY108" fmla="*/ 494935 h 6858000"/>
              <a:gd name="connsiteX109" fmla="*/ 3682011 w 12192000"/>
              <a:gd name="connsiteY109" fmla="*/ 686054 h 6858000"/>
              <a:gd name="connsiteX110" fmla="*/ 3682009 w 12192000"/>
              <a:gd name="connsiteY110" fmla="*/ 686053 h 6858000"/>
              <a:gd name="connsiteX111" fmla="*/ 0 w 12192000"/>
              <a:gd name="connsiteY111" fmla="*/ 0 h 6858000"/>
              <a:gd name="connsiteX112" fmla="*/ 4218857 w 12192000"/>
              <a:gd name="connsiteY112" fmla="*/ 0 h 6858000"/>
              <a:gd name="connsiteX113" fmla="*/ 4194408 w 12192000"/>
              <a:gd name="connsiteY113" fmla="*/ 27020 h 6858000"/>
              <a:gd name="connsiteX114" fmla="*/ 4214625 w 12192000"/>
              <a:gd name="connsiteY114" fmla="*/ 87654 h 6858000"/>
              <a:gd name="connsiteX115" fmla="*/ 4070560 w 12192000"/>
              <a:gd name="connsiteY115" fmla="*/ 251751 h 6858000"/>
              <a:gd name="connsiteX116" fmla="*/ 4001447 w 12192000"/>
              <a:gd name="connsiteY116" fmla="*/ 245160 h 6858000"/>
              <a:gd name="connsiteX117" fmla="*/ 4046112 w 12192000"/>
              <a:gd name="connsiteY117" fmla="*/ 278771 h 6858000"/>
              <a:gd name="connsiteX118" fmla="*/ 3450215 w 12192000"/>
              <a:gd name="connsiteY118" fmla="*/ 693298 h 6858000"/>
              <a:gd name="connsiteX119" fmla="*/ 3470433 w 12192000"/>
              <a:gd name="connsiteY119" fmla="*/ 753930 h 6858000"/>
              <a:gd name="connsiteX120" fmla="*/ 3445986 w 12192000"/>
              <a:gd name="connsiteY120" fmla="*/ 780952 h 6858000"/>
              <a:gd name="connsiteX121" fmla="*/ 3356653 w 12192000"/>
              <a:gd name="connsiteY121" fmla="*/ 713727 h 6858000"/>
              <a:gd name="connsiteX122" fmla="*/ 3332205 w 12192000"/>
              <a:gd name="connsiteY122" fmla="*/ 740747 h 6858000"/>
              <a:gd name="connsiteX123" fmla="*/ 3352422 w 12192000"/>
              <a:gd name="connsiteY123" fmla="*/ 801379 h 6858000"/>
              <a:gd name="connsiteX124" fmla="*/ 3254627 w 12192000"/>
              <a:gd name="connsiteY124" fmla="*/ 909461 h 6858000"/>
              <a:gd name="connsiteX125" fmla="*/ 3126148 w 12192000"/>
              <a:gd name="connsiteY125" fmla="*/ 920389 h 6858000"/>
              <a:gd name="connsiteX126" fmla="*/ 3154731 w 12192000"/>
              <a:gd name="connsiteY126" fmla="*/ 790981 h 6858000"/>
              <a:gd name="connsiteX127" fmla="*/ 3111028 w 12192000"/>
              <a:gd name="connsiteY127" fmla="*/ 621837 h 6858000"/>
              <a:gd name="connsiteX128" fmla="*/ 2766823 w 12192000"/>
              <a:gd name="connsiteY128" fmla="*/ 408233 h 6858000"/>
              <a:gd name="connsiteX129" fmla="*/ 2743296 w 12192000"/>
              <a:gd name="connsiteY129" fmla="*/ 435947 h 6858000"/>
              <a:gd name="connsiteX130" fmla="*/ 2748766 w 12192000"/>
              <a:gd name="connsiteY130" fmla="*/ 485483 h 6858000"/>
              <a:gd name="connsiteX131" fmla="*/ 2609311 w 12192000"/>
              <a:gd name="connsiteY131" fmla="*/ 653048 h 6858000"/>
              <a:gd name="connsiteX132" fmla="*/ 2556786 w 12192000"/>
              <a:gd name="connsiteY132" fmla="*/ 658942 h 6858000"/>
              <a:gd name="connsiteX133" fmla="*/ 2585783 w 12192000"/>
              <a:gd name="connsiteY133" fmla="*/ 680762 h 6858000"/>
              <a:gd name="connsiteX134" fmla="*/ 2053482 w 12192000"/>
              <a:gd name="connsiteY134" fmla="*/ 1143146 h 6858000"/>
              <a:gd name="connsiteX135" fmla="*/ 2058952 w 12192000"/>
              <a:gd name="connsiteY135" fmla="*/ 1192681 h 6858000"/>
              <a:gd name="connsiteX136" fmla="*/ 2035426 w 12192000"/>
              <a:gd name="connsiteY136" fmla="*/ 1220395 h 6858000"/>
              <a:gd name="connsiteX137" fmla="*/ 1977430 w 12192000"/>
              <a:gd name="connsiteY137" fmla="*/ 1176752 h 6858000"/>
              <a:gd name="connsiteX138" fmla="*/ 1953904 w 12192000"/>
              <a:gd name="connsiteY138" fmla="*/ 1204466 h 6858000"/>
              <a:gd name="connsiteX139" fmla="*/ 1959374 w 12192000"/>
              <a:gd name="connsiteY139" fmla="*/ 1254002 h 6858000"/>
              <a:gd name="connsiteX140" fmla="*/ 1865265 w 12192000"/>
              <a:gd name="connsiteY140" fmla="*/ 1364857 h 6858000"/>
              <a:gd name="connsiteX141" fmla="*/ 1736691 w 12192000"/>
              <a:gd name="connsiteY141" fmla="*/ 1404356 h 6858000"/>
              <a:gd name="connsiteX142" fmla="*/ 1314910 w 12192000"/>
              <a:gd name="connsiteY142" fmla="*/ 1904490 h 6858000"/>
              <a:gd name="connsiteX143" fmla="*/ 934711 w 12192000"/>
              <a:gd name="connsiteY143" fmla="*/ 2299659 h 6858000"/>
              <a:gd name="connsiteX144" fmla="*/ 958299 w 12192000"/>
              <a:gd name="connsiteY144" fmla="*/ 2499083 h 6858000"/>
              <a:gd name="connsiteX145" fmla="*/ 764612 w 12192000"/>
              <a:gd name="connsiteY145" fmla="*/ 2671259 h 6858000"/>
              <a:gd name="connsiteX146" fmla="*/ 860840 w 12192000"/>
              <a:gd name="connsiteY146" fmla="*/ 2834510 h 6858000"/>
              <a:gd name="connsiteX147" fmla="*/ 976830 w 12192000"/>
              <a:gd name="connsiteY147" fmla="*/ 2921795 h 6858000"/>
              <a:gd name="connsiteX148" fmla="*/ 1032036 w 12192000"/>
              <a:gd name="connsiteY148" fmla="*/ 2874839 h 6858000"/>
              <a:gd name="connsiteX149" fmla="*/ 1067533 w 12192000"/>
              <a:gd name="connsiteY149" fmla="*/ 2855889 h 6858000"/>
              <a:gd name="connsiteX150" fmla="*/ 1078119 w 12192000"/>
              <a:gd name="connsiteY150" fmla="*/ 2902902 h 6858000"/>
              <a:gd name="connsiteX151" fmla="*/ 874956 w 12192000"/>
              <a:gd name="connsiteY151" fmla="*/ 3067948 h 6858000"/>
              <a:gd name="connsiteX152" fmla="*/ 1003560 w 12192000"/>
              <a:gd name="connsiteY152" fmla="*/ 3255563 h 6858000"/>
              <a:gd name="connsiteX153" fmla="*/ 1146399 w 12192000"/>
              <a:gd name="connsiteY153" fmla="*/ 3363052 h 6858000"/>
              <a:gd name="connsiteX154" fmla="*/ 1293550 w 12192000"/>
              <a:gd name="connsiteY154" fmla="*/ 3280090 h 6858000"/>
              <a:gd name="connsiteX155" fmla="*/ 1408865 w 12192000"/>
              <a:gd name="connsiteY155" fmla="*/ 3249609 h 6858000"/>
              <a:gd name="connsiteX156" fmla="*/ 1467211 w 12192000"/>
              <a:gd name="connsiteY156" fmla="*/ 3420465 h 6858000"/>
              <a:gd name="connsiteX157" fmla="*/ 1251404 w 12192000"/>
              <a:gd name="connsiteY157" fmla="*/ 3575996 h 6858000"/>
              <a:gd name="connsiteX158" fmla="*/ 1423208 w 12192000"/>
              <a:gd name="connsiteY158" fmla="*/ 3796120 h 6858000"/>
              <a:gd name="connsiteX159" fmla="*/ 1601871 w 12192000"/>
              <a:gd name="connsiteY159" fmla="*/ 3930567 h 6858000"/>
              <a:gd name="connsiteX160" fmla="*/ 2069687 w 12192000"/>
              <a:gd name="connsiteY160" fmla="*/ 3828426 h 6858000"/>
              <a:gd name="connsiteX161" fmla="*/ 2118584 w 12192000"/>
              <a:gd name="connsiteY161" fmla="*/ 3774384 h 6858000"/>
              <a:gd name="connsiteX162" fmla="*/ 2245061 w 12192000"/>
              <a:gd name="connsiteY162" fmla="*/ 3551630 h 6858000"/>
              <a:gd name="connsiteX163" fmla="*/ 2314174 w 12192000"/>
              <a:gd name="connsiteY163" fmla="*/ 3558222 h 6858000"/>
              <a:gd name="connsiteX164" fmla="*/ 2269508 w 12192000"/>
              <a:gd name="connsiteY164" fmla="*/ 3524609 h 6858000"/>
              <a:gd name="connsiteX165" fmla="*/ 2318841 w 12192000"/>
              <a:gd name="connsiteY165" fmla="*/ 3529315 h 6858000"/>
              <a:gd name="connsiteX166" fmla="*/ 2465650 w 12192000"/>
              <a:gd name="connsiteY166" fmla="*/ 3717414 h 6858000"/>
              <a:gd name="connsiteX167" fmla="*/ 2644314 w 12192000"/>
              <a:gd name="connsiteY167" fmla="*/ 3851862 h 6858000"/>
              <a:gd name="connsiteX168" fmla="*/ 3112130 w 12192000"/>
              <a:gd name="connsiteY168" fmla="*/ 3749720 h 6858000"/>
              <a:gd name="connsiteX169" fmla="*/ 3161027 w 12192000"/>
              <a:gd name="connsiteY169" fmla="*/ 3695678 h 6858000"/>
              <a:gd name="connsiteX170" fmla="*/ 3213220 w 12192000"/>
              <a:gd name="connsiteY170" fmla="*/ 3603754 h 6858000"/>
              <a:gd name="connsiteX171" fmla="*/ 3349998 w 12192000"/>
              <a:gd name="connsiteY171" fmla="*/ 3802119 h 6858000"/>
              <a:gd name="connsiteX172" fmla="*/ 3184447 w 12192000"/>
              <a:gd name="connsiteY172" fmla="*/ 4010339 h 6858000"/>
              <a:gd name="connsiteX173" fmla="*/ 3409502 w 12192000"/>
              <a:gd name="connsiteY173" fmla="*/ 4175632 h 6858000"/>
              <a:gd name="connsiteX174" fmla="*/ 3617927 w 12192000"/>
              <a:gd name="connsiteY174" fmla="*/ 4256598 h 6858000"/>
              <a:gd name="connsiteX175" fmla="*/ 4040522 w 12192000"/>
              <a:gd name="connsiteY175" fmla="*/ 4031434 h 6858000"/>
              <a:gd name="connsiteX176" fmla="*/ 4059132 w 12192000"/>
              <a:gd name="connsiteY176" fmla="*/ 3993954 h 6858000"/>
              <a:gd name="connsiteX177" fmla="*/ 4141427 w 12192000"/>
              <a:gd name="connsiteY177" fmla="*/ 4057097 h 6858000"/>
              <a:gd name="connsiteX178" fmla="*/ 4610177 w 12192000"/>
              <a:gd name="connsiteY178" fmla="*/ 3959334 h 6858000"/>
              <a:gd name="connsiteX179" fmla="*/ 4659577 w 12192000"/>
              <a:gd name="connsiteY179" fmla="*/ 3905752 h 6858000"/>
              <a:gd name="connsiteX180" fmla="*/ 4788131 w 12192000"/>
              <a:gd name="connsiteY180" fmla="*/ 3684191 h 6858000"/>
              <a:gd name="connsiteX181" fmla="*/ 4857180 w 12192000"/>
              <a:gd name="connsiteY181" fmla="*/ 3691428 h 6858000"/>
              <a:gd name="connsiteX182" fmla="*/ 4812830 w 12192000"/>
              <a:gd name="connsiteY182" fmla="*/ 3657399 h 6858000"/>
              <a:gd name="connsiteX183" fmla="*/ 4881880 w 12192000"/>
              <a:gd name="connsiteY183" fmla="*/ 3664638 h 6858000"/>
              <a:gd name="connsiteX184" fmla="*/ 4906580 w 12192000"/>
              <a:gd name="connsiteY184" fmla="*/ 3637847 h 6858000"/>
              <a:gd name="connsiteX185" fmla="*/ 4884322 w 12192000"/>
              <a:gd name="connsiteY185" fmla="*/ 3575027 h 6858000"/>
              <a:gd name="connsiteX186" fmla="*/ 5032525 w 12192000"/>
              <a:gd name="connsiteY186" fmla="*/ 3414284 h 6858000"/>
              <a:gd name="connsiteX187" fmla="*/ 5205379 w 12192000"/>
              <a:gd name="connsiteY187" fmla="*/ 3233482 h 6858000"/>
              <a:gd name="connsiteX188" fmla="*/ 5277213 w 12192000"/>
              <a:gd name="connsiteY188" fmla="*/ 3164556 h 6858000"/>
              <a:gd name="connsiteX189" fmla="*/ 5388471 w 12192000"/>
              <a:gd name="connsiteY189" fmla="*/ 3427235 h 6858000"/>
              <a:gd name="connsiteX190" fmla="*/ 5158813 w 12192000"/>
              <a:gd name="connsiteY190" fmla="*/ 3571221 h 6858000"/>
              <a:gd name="connsiteX191" fmla="*/ 5370940 w 12192000"/>
              <a:gd name="connsiteY191" fmla="*/ 3825466 h 6858000"/>
              <a:gd name="connsiteX192" fmla="*/ 5583489 w 12192000"/>
              <a:gd name="connsiteY192" fmla="*/ 3988550 h 6858000"/>
              <a:gd name="connsiteX193" fmla="*/ 5649784 w 12192000"/>
              <a:gd name="connsiteY193" fmla="*/ 3950285 h 6858000"/>
              <a:gd name="connsiteX194" fmla="*/ 5739584 w 12192000"/>
              <a:gd name="connsiteY194" fmla="*/ 3931425 h 6858000"/>
              <a:gd name="connsiteX195" fmla="*/ 5807384 w 12192000"/>
              <a:gd name="connsiteY195" fmla="*/ 4136208 h 6858000"/>
              <a:gd name="connsiteX196" fmla="*/ 5590133 w 12192000"/>
              <a:gd name="connsiteY196" fmla="*/ 4289713 h 6858000"/>
              <a:gd name="connsiteX197" fmla="*/ 5759871 w 12192000"/>
              <a:gd name="connsiteY197" fmla="*/ 4511434 h 6858000"/>
              <a:gd name="connsiteX198" fmla="*/ 5937268 w 12192000"/>
              <a:gd name="connsiteY198" fmla="*/ 4647547 h 6858000"/>
              <a:gd name="connsiteX199" fmla="*/ 6406019 w 12192000"/>
              <a:gd name="connsiteY199" fmla="*/ 4549784 h 6858000"/>
              <a:gd name="connsiteX200" fmla="*/ 6455419 w 12192000"/>
              <a:gd name="connsiteY200" fmla="*/ 4496202 h 6858000"/>
              <a:gd name="connsiteX201" fmla="*/ 6583973 w 12192000"/>
              <a:gd name="connsiteY201" fmla="*/ 4274640 h 6858000"/>
              <a:gd name="connsiteX202" fmla="*/ 6653022 w 12192000"/>
              <a:gd name="connsiteY202" fmla="*/ 4281877 h 6858000"/>
              <a:gd name="connsiteX203" fmla="*/ 6608672 w 12192000"/>
              <a:gd name="connsiteY203" fmla="*/ 4247849 h 6858000"/>
              <a:gd name="connsiteX204" fmla="*/ 6677722 w 12192000"/>
              <a:gd name="connsiteY204" fmla="*/ 4255088 h 6858000"/>
              <a:gd name="connsiteX205" fmla="*/ 6702422 w 12192000"/>
              <a:gd name="connsiteY205" fmla="*/ 4228297 h 6858000"/>
              <a:gd name="connsiteX206" fmla="*/ 6680164 w 12192000"/>
              <a:gd name="connsiteY206" fmla="*/ 4165476 h 6858000"/>
              <a:gd name="connsiteX207" fmla="*/ 6828367 w 12192000"/>
              <a:gd name="connsiteY207" fmla="*/ 4004734 h 6858000"/>
              <a:gd name="connsiteX208" fmla="*/ 7177229 w 12192000"/>
              <a:gd name="connsiteY208" fmla="*/ 3655052 h 6858000"/>
              <a:gd name="connsiteX209" fmla="*/ 7264163 w 12192000"/>
              <a:gd name="connsiteY209" fmla="*/ 3578895 h 6858000"/>
              <a:gd name="connsiteX210" fmla="*/ 7313435 w 12192000"/>
              <a:gd name="connsiteY210" fmla="*/ 3727718 h 6858000"/>
              <a:gd name="connsiteX211" fmla="*/ 7096183 w 12192000"/>
              <a:gd name="connsiteY211" fmla="*/ 3881223 h 6858000"/>
              <a:gd name="connsiteX212" fmla="*/ 7265922 w 12192000"/>
              <a:gd name="connsiteY212" fmla="*/ 4102945 h 6858000"/>
              <a:gd name="connsiteX213" fmla="*/ 7443319 w 12192000"/>
              <a:gd name="connsiteY213" fmla="*/ 4239057 h 6858000"/>
              <a:gd name="connsiteX214" fmla="*/ 7912070 w 12192000"/>
              <a:gd name="connsiteY214" fmla="*/ 4141294 h 6858000"/>
              <a:gd name="connsiteX215" fmla="*/ 7961470 w 12192000"/>
              <a:gd name="connsiteY215" fmla="*/ 4087712 h 6858000"/>
              <a:gd name="connsiteX216" fmla="*/ 8090023 w 12192000"/>
              <a:gd name="connsiteY216" fmla="*/ 3866151 h 6858000"/>
              <a:gd name="connsiteX217" fmla="*/ 8159072 w 12192000"/>
              <a:gd name="connsiteY217" fmla="*/ 3873388 h 6858000"/>
              <a:gd name="connsiteX218" fmla="*/ 8114723 w 12192000"/>
              <a:gd name="connsiteY218" fmla="*/ 3839359 h 6858000"/>
              <a:gd name="connsiteX219" fmla="*/ 8183773 w 12192000"/>
              <a:gd name="connsiteY219" fmla="*/ 3846598 h 6858000"/>
              <a:gd name="connsiteX220" fmla="*/ 8208473 w 12192000"/>
              <a:gd name="connsiteY220" fmla="*/ 3819807 h 6858000"/>
              <a:gd name="connsiteX221" fmla="*/ 8186215 w 12192000"/>
              <a:gd name="connsiteY221" fmla="*/ 3756987 h 6858000"/>
              <a:gd name="connsiteX222" fmla="*/ 8334417 w 12192000"/>
              <a:gd name="connsiteY222" fmla="*/ 3596244 h 6858000"/>
              <a:gd name="connsiteX223" fmla="*/ 8507270 w 12192000"/>
              <a:gd name="connsiteY223" fmla="*/ 3415442 h 6858000"/>
              <a:gd name="connsiteX224" fmla="*/ 8638210 w 12192000"/>
              <a:gd name="connsiteY224" fmla="*/ 3289806 h 6858000"/>
              <a:gd name="connsiteX225" fmla="*/ 8706411 w 12192000"/>
              <a:gd name="connsiteY225" fmla="*/ 3495802 h 6858000"/>
              <a:gd name="connsiteX226" fmla="*/ 8489160 w 12192000"/>
              <a:gd name="connsiteY226" fmla="*/ 3649307 h 6858000"/>
              <a:gd name="connsiteX227" fmla="*/ 8658898 w 12192000"/>
              <a:gd name="connsiteY227" fmla="*/ 3871028 h 6858000"/>
              <a:gd name="connsiteX228" fmla="*/ 8836296 w 12192000"/>
              <a:gd name="connsiteY228" fmla="*/ 4007142 h 6858000"/>
              <a:gd name="connsiteX229" fmla="*/ 9305048 w 12192000"/>
              <a:gd name="connsiteY229" fmla="*/ 3909378 h 6858000"/>
              <a:gd name="connsiteX230" fmla="*/ 9354447 w 12192000"/>
              <a:gd name="connsiteY230" fmla="*/ 3855796 h 6858000"/>
              <a:gd name="connsiteX231" fmla="*/ 9483000 w 12192000"/>
              <a:gd name="connsiteY231" fmla="*/ 3634234 h 6858000"/>
              <a:gd name="connsiteX232" fmla="*/ 9552049 w 12192000"/>
              <a:gd name="connsiteY232" fmla="*/ 3641471 h 6858000"/>
              <a:gd name="connsiteX233" fmla="*/ 9507699 w 12192000"/>
              <a:gd name="connsiteY233" fmla="*/ 3607443 h 6858000"/>
              <a:gd name="connsiteX234" fmla="*/ 9576749 w 12192000"/>
              <a:gd name="connsiteY234" fmla="*/ 3614682 h 6858000"/>
              <a:gd name="connsiteX235" fmla="*/ 9601450 w 12192000"/>
              <a:gd name="connsiteY235" fmla="*/ 3587892 h 6858000"/>
              <a:gd name="connsiteX236" fmla="*/ 9579192 w 12192000"/>
              <a:gd name="connsiteY236" fmla="*/ 3525071 h 6858000"/>
              <a:gd name="connsiteX237" fmla="*/ 9727395 w 12192000"/>
              <a:gd name="connsiteY237" fmla="*/ 3364328 h 6858000"/>
              <a:gd name="connsiteX238" fmla="*/ 11003642 w 12192000"/>
              <a:gd name="connsiteY238" fmla="*/ 2349099 h 6858000"/>
              <a:gd name="connsiteX239" fmla="*/ 11025649 w 12192000"/>
              <a:gd name="connsiteY239" fmla="*/ 2338111 h 6858000"/>
              <a:gd name="connsiteX240" fmla="*/ 11025649 w 12192000"/>
              <a:gd name="connsiteY240" fmla="*/ 1762402 h 6858000"/>
              <a:gd name="connsiteX241" fmla="*/ 10770793 w 12192000"/>
              <a:gd name="connsiteY241" fmla="*/ 1589487 h 6858000"/>
              <a:gd name="connsiteX242" fmla="*/ 10853084 w 12192000"/>
              <a:gd name="connsiteY242" fmla="*/ 1538512 h 6858000"/>
              <a:gd name="connsiteX243" fmla="*/ 11021417 w 12192000"/>
              <a:gd name="connsiteY243" fmla="*/ 1444863 h 6858000"/>
              <a:gd name="connsiteX244" fmla="*/ 11025649 w 12192000"/>
              <a:gd name="connsiteY244" fmla="*/ 1442768 h 6858000"/>
              <a:gd name="connsiteX245" fmla="*/ 11025649 w 12192000"/>
              <a:gd name="connsiteY245" fmla="*/ 875342 h 6858000"/>
              <a:gd name="connsiteX246" fmla="*/ 10608518 w 12192000"/>
              <a:gd name="connsiteY246" fmla="*/ 592327 h 6858000"/>
              <a:gd name="connsiteX247" fmla="*/ 10583817 w 12192000"/>
              <a:gd name="connsiteY247" fmla="*/ 619118 h 6858000"/>
              <a:gd name="connsiteX248" fmla="*/ 10603467 w 12192000"/>
              <a:gd name="connsiteY248" fmla="*/ 679937 h 6858000"/>
              <a:gd name="connsiteX249" fmla="*/ 10457874 w 12192000"/>
              <a:gd name="connsiteY249" fmla="*/ 842681 h 6858000"/>
              <a:gd name="connsiteX250" fmla="*/ 10388825 w 12192000"/>
              <a:gd name="connsiteY250" fmla="*/ 835443 h 6858000"/>
              <a:gd name="connsiteX251" fmla="*/ 10433173 w 12192000"/>
              <a:gd name="connsiteY251" fmla="*/ 869471 h 6858000"/>
              <a:gd name="connsiteX252" fmla="*/ 9869334 w 12192000"/>
              <a:gd name="connsiteY252" fmla="*/ 1253924 h 6858000"/>
              <a:gd name="connsiteX253" fmla="*/ 9867230 w 12192000"/>
              <a:gd name="connsiteY253" fmla="*/ 1242596 h 6858000"/>
              <a:gd name="connsiteX254" fmla="*/ 9889703 w 12192000"/>
              <a:gd name="connsiteY254" fmla="*/ 1199803 h 6858000"/>
              <a:gd name="connsiteX255" fmla="*/ 9576292 w 12192000"/>
              <a:gd name="connsiteY255" fmla="*/ 987160 h 6858000"/>
              <a:gd name="connsiteX256" fmla="*/ 9647004 w 12192000"/>
              <a:gd name="connsiteY256" fmla="*/ 951852 h 6858000"/>
              <a:gd name="connsiteX257" fmla="*/ 9602654 w 12192000"/>
              <a:gd name="connsiteY257" fmla="*/ 917824 h 6858000"/>
              <a:gd name="connsiteX258" fmla="*/ 9671705 w 12192000"/>
              <a:gd name="connsiteY258" fmla="*/ 925061 h 6858000"/>
              <a:gd name="connsiteX259" fmla="*/ 9679197 w 12192000"/>
              <a:gd name="connsiteY259" fmla="*/ 747841 h 6858000"/>
              <a:gd name="connsiteX260" fmla="*/ 9578509 w 12192000"/>
              <a:gd name="connsiteY260" fmla="*/ 533358 h 6858000"/>
              <a:gd name="connsiteX261" fmla="*/ 9063357 w 12192000"/>
              <a:gd name="connsiteY261" fmla="*/ 183836 h 6858000"/>
              <a:gd name="connsiteX262" fmla="*/ 9038655 w 12192000"/>
              <a:gd name="connsiteY262" fmla="*/ 210627 h 6858000"/>
              <a:gd name="connsiteX263" fmla="*/ 9058304 w 12192000"/>
              <a:gd name="connsiteY263" fmla="*/ 271446 h 6858000"/>
              <a:gd name="connsiteX264" fmla="*/ 8912712 w 12192000"/>
              <a:gd name="connsiteY264" fmla="*/ 434189 h 6858000"/>
              <a:gd name="connsiteX265" fmla="*/ 8843662 w 12192000"/>
              <a:gd name="connsiteY265" fmla="*/ 426952 h 6858000"/>
              <a:gd name="connsiteX266" fmla="*/ 8888011 w 12192000"/>
              <a:gd name="connsiteY266" fmla="*/ 460979 h 6858000"/>
              <a:gd name="connsiteX267" fmla="*/ 8491020 w 12192000"/>
              <a:gd name="connsiteY267" fmla="*/ 731669 h 6858000"/>
              <a:gd name="connsiteX268" fmla="*/ 8490384 w 12192000"/>
              <a:gd name="connsiteY268" fmla="*/ 728246 h 6858000"/>
              <a:gd name="connsiteX269" fmla="*/ 8512858 w 12192000"/>
              <a:gd name="connsiteY269" fmla="*/ 685453 h 6858000"/>
              <a:gd name="connsiteX270" fmla="*/ 7997705 w 12192000"/>
              <a:gd name="connsiteY270" fmla="*/ 335931 h 6858000"/>
              <a:gd name="connsiteX271" fmla="*/ 7973003 w 12192000"/>
              <a:gd name="connsiteY271" fmla="*/ 362722 h 6858000"/>
              <a:gd name="connsiteX272" fmla="*/ 7992653 w 12192000"/>
              <a:gd name="connsiteY272" fmla="*/ 423540 h 6858000"/>
              <a:gd name="connsiteX273" fmla="*/ 7847060 w 12192000"/>
              <a:gd name="connsiteY273" fmla="*/ 586285 h 6858000"/>
              <a:gd name="connsiteX274" fmla="*/ 7778011 w 12192000"/>
              <a:gd name="connsiteY274" fmla="*/ 579047 h 6858000"/>
              <a:gd name="connsiteX275" fmla="*/ 7822360 w 12192000"/>
              <a:gd name="connsiteY275" fmla="*/ 613075 h 6858000"/>
              <a:gd name="connsiteX276" fmla="*/ 7501759 w 12192000"/>
              <a:gd name="connsiteY276" fmla="*/ 831677 h 6858000"/>
              <a:gd name="connsiteX277" fmla="*/ 6992963 w 12192000"/>
              <a:gd name="connsiteY277" fmla="*/ 486469 h 6858000"/>
              <a:gd name="connsiteX278" fmla="*/ 6968262 w 12192000"/>
              <a:gd name="connsiteY278" fmla="*/ 513259 h 6858000"/>
              <a:gd name="connsiteX279" fmla="*/ 6987912 w 12192000"/>
              <a:gd name="connsiteY279" fmla="*/ 574078 h 6858000"/>
              <a:gd name="connsiteX280" fmla="*/ 6842318 w 12192000"/>
              <a:gd name="connsiteY280" fmla="*/ 736821 h 6858000"/>
              <a:gd name="connsiteX281" fmla="*/ 6775424 w 12192000"/>
              <a:gd name="connsiteY281" fmla="*/ 729811 h 6858000"/>
              <a:gd name="connsiteX282" fmla="*/ 6774386 w 12192000"/>
              <a:gd name="connsiteY282" fmla="*/ 697625 h 6858000"/>
              <a:gd name="connsiteX283" fmla="*/ 6658018 w 12192000"/>
              <a:gd name="connsiteY283" fmla="*/ 491228 h 6858000"/>
              <a:gd name="connsiteX284" fmla="*/ 6118284 w 12192000"/>
              <a:gd name="connsiteY284" fmla="*/ 181010 h 6858000"/>
              <a:gd name="connsiteX285" fmla="*/ 6095645 w 12192000"/>
              <a:gd name="connsiteY285" fmla="*/ 209564 h 6858000"/>
              <a:gd name="connsiteX286" fmla="*/ 6119766 w 12192000"/>
              <a:gd name="connsiteY286" fmla="*/ 268753 h 6858000"/>
              <a:gd name="connsiteX287" fmla="*/ 5986687 w 12192000"/>
              <a:gd name="connsiteY287" fmla="*/ 441878 h 6858000"/>
              <a:gd name="connsiteX288" fmla="*/ 5917291 w 12192000"/>
              <a:gd name="connsiteY288" fmla="*/ 439800 h 6858000"/>
              <a:gd name="connsiteX289" fmla="*/ 5964049 w 12192000"/>
              <a:gd name="connsiteY289" fmla="*/ 470433 h 6858000"/>
              <a:gd name="connsiteX290" fmla="*/ 5662242 w 12192000"/>
              <a:gd name="connsiteY290" fmla="*/ 710979 h 6858000"/>
              <a:gd name="connsiteX291" fmla="*/ 5616527 w 12192000"/>
              <a:gd name="connsiteY291" fmla="*/ 671275 h 6858000"/>
              <a:gd name="connsiteX292" fmla="*/ 5587255 w 12192000"/>
              <a:gd name="connsiteY292" fmla="*/ 521506 h 6858000"/>
              <a:gd name="connsiteX293" fmla="*/ 5068857 w 12192000"/>
              <a:gd name="connsiteY293" fmla="*/ 176817 h 6858000"/>
              <a:gd name="connsiteX294" fmla="*/ 5044406 w 12192000"/>
              <a:gd name="connsiteY294" fmla="*/ 203837 h 6858000"/>
              <a:gd name="connsiteX295" fmla="*/ 5064624 w 12192000"/>
              <a:gd name="connsiteY295" fmla="*/ 264470 h 6858000"/>
              <a:gd name="connsiteX296" fmla="*/ 4920559 w 12192000"/>
              <a:gd name="connsiteY296" fmla="*/ 428567 h 6858000"/>
              <a:gd name="connsiteX297" fmla="*/ 4851445 w 12192000"/>
              <a:gd name="connsiteY297" fmla="*/ 421977 h 6858000"/>
              <a:gd name="connsiteX298" fmla="*/ 4896110 w 12192000"/>
              <a:gd name="connsiteY298" fmla="*/ 455588 h 6858000"/>
              <a:gd name="connsiteX299" fmla="*/ 4799308 w 12192000"/>
              <a:gd name="connsiteY299" fmla="*/ 522928 h 6858000"/>
              <a:gd name="connsiteX300" fmla="*/ 4766527 w 12192000"/>
              <a:gd name="connsiteY300" fmla="*/ 494459 h 6858000"/>
              <a:gd name="connsiteX301" fmla="*/ 4737254 w 12192000"/>
              <a:gd name="connsiteY301" fmla="*/ 344689 h 6858000"/>
              <a:gd name="connsiteX302" fmla="*/ 4218857 w 12192000"/>
              <a:gd name="connsiteY302" fmla="*/ 0 h 6858000"/>
              <a:gd name="connsiteX303" fmla="*/ 12192000 w 12192000"/>
              <a:gd name="connsiteY303" fmla="*/ 0 h 6858000"/>
              <a:gd name="connsiteX304" fmla="*/ 12192000 w 12192000"/>
              <a:gd name="connsiteY304" fmla="*/ 6858000 h 6858000"/>
              <a:gd name="connsiteX305" fmla="*/ 0 w 12192000"/>
              <a:gd name="connsiteY30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</a:cxnLst>
            <a:rect l="l" t="t" r="r" b="b"/>
            <a:pathLst>
              <a:path w="12192000" h="6858000">
                <a:moveTo>
                  <a:pt x="2487993" y="3278330"/>
                </a:moveTo>
                <a:lnTo>
                  <a:pt x="2509653" y="3341759"/>
                </a:lnTo>
                <a:lnTo>
                  <a:pt x="2346667" y="3459222"/>
                </a:lnTo>
                <a:lnTo>
                  <a:pt x="2340227" y="3441573"/>
                </a:lnTo>
                <a:lnTo>
                  <a:pt x="2486919" y="3279450"/>
                </a:lnTo>
                <a:close/>
                <a:moveTo>
                  <a:pt x="6829254" y="3090567"/>
                </a:moveTo>
                <a:lnTo>
                  <a:pt x="6831919" y="3092611"/>
                </a:lnTo>
                <a:lnTo>
                  <a:pt x="6831918" y="3092612"/>
                </a:lnTo>
                <a:lnTo>
                  <a:pt x="6829254" y="3090568"/>
                </a:lnTo>
                <a:close/>
                <a:moveTo>
                  <a:pt x="5559425" y="2917616"/>
                </a:moveTo>
                <a:lnTo>
                  <a:pt x="5368196" y="3077260"/>
                </a:lnTo>
                <a:lnTo>
                  <a:pt x="5381387" y="3064603"/>
                </a:lnTo>
                <a:lnTo>
                  <a:pt x="5548623" y="2918097"/>
                </a:lnTo>
                <a:close/>
                <a:moveTo>
                  <a:pt x="2338856" y="2445829"/>
                </a:moveTo>
                <a:lnTo>
                  <a:pt x="2338856" y="2445830"/>
                </a:lnTo>
                <a:lnTo>
                  <a:pt x="2293212" y="2497822"/>
                </a:lnTo>
                <a:lnTo>
                  <a:pt x="2293211" y="2497821"/>
                </a:lnTo>
                <a:close/>
                <a:moveTo>
                  <a:pt x="10241992" y="1975212"/>
                </a:moveTo>
                <a:lnTo>
                  <a:pt x="10286341" y="2009241"/>
                </a:lnTo>
                <a:lnTo>
                  <a:pt x="10241993" y="1975214"/>
                </a:lnTo>
                <a:lnTo>
                  <a:pt x="10071701" y="2164748"/>
                </a:lnTo>
                <a:lnTo>
                  <a:pt x="10071699" y="2164747"/>
                </a:lnTo>
                <a:close/>
                <a:moveTo>
                  <a:pt x="8412666" y="1822209"/>
                </a:moveTo>
                <a:lnTo>
                  <a:pt x="8300615" y="1947460"/>
                </a:lnTo>
                <a:lnTo>
                  <a:pt x="8300615" y="1947458"/>
                </a:lnTo>
                <a:lnTo>
                  <a:pt x="8412652" y="1822222"/>
                </a:lnTo>
                <a:close/>
                <a:moveTo>
                  <a:pt x="8449284" y="1787075"/>
                </a:moveTo>
                <a:lnTo>
                  <a:pt x="8490557" y="1818743"/>
                </a:lnTo>
                <a:lnTo>
                  <a:pt x="8449283" y="1787076"/>
                </a:lnTo>
                <a:close/>
                <a:moveTo>
                  <a:pt x="6064619" y="1420902"/>
                </a:moveTo>
                <a:lnTo>
                  <a:pt x="6108970" y="1454929"/>
                </a:lnTo>
                <a:lnTo>
                  <a:pt x="6108969" y="1454930"/>
                </a:lnTo>
                <a:lnTo>
                  <a:pt x="6064620" y="1420903"/>
                </a:lnTo>
                <a:lnTo>
                  <a:pt x="5947226" y="1552126"/>
                </a:lnTo>
                <a:lnTo>
                  <a:pt x="5947225" y="1552125"/>
                </a:lnTo>
                <a:close/>
                <a:moveTo>
                  <a:pt x="1894263" y="1386678"/>
                </a:moveTo>
                <a:lnTo>
                  <a:pt x="1923261" y="1408500"/>
                </a:lnTo>
                <a:lnTo>
                  <a:pt x="1923260" y="1408501"/>
                </a:lnTo>
                <a:lnTo>
                  <a:pt x="1894264" y="1386680"/>
                </a:lnTo>
                <a:lnTo>
                  <a:pt x="1754808" y="1554247"/>
                </a:lnTo>
                <a:lnTo>
                  <a:pt x="1754807" y="1554245"/>
                </a:lnTo>
                <a:close/>
                <a:moveTo>
                  <a:pt x="9001602" y="1341750"/>
                </a:moveTo>
                <a:lnTo>
                  <a:pt x="9045952" y="1375778"/>
                </a:lnTo>
                <a:lnTo>
                  <a:pt x="9045951" y="1375779"/>
                </a:lnTo>
                <a:lnTo>
                  <a:pt x="9001603" y="1341752"/>
                </a:lnTo>
                <a:lnTo>
                  <a:pt x="8831311" y="1531286"/>
                </a:lnTo>
                <a:lnTo>
                  <a:pt x="8831310" y="1531285"/>
                </a:lnTo>
                <a:close/>
                <a:moveTo>
                  <a:pt x="4041009" y="1243233"/>
                </a:moveTo>
                <a:lnTo>
                  <a:pt x="4005229" y="1283990"/>
                </a:lnTo>
                <a:lnTo>
                  <a:pt x="4005227" y="1283989"/>
                </a:lnTo>
                <a:lnTo>
                  <a:pt x="4041003" y="1243237"/>
                </a:lnTo>
                <a:close/>
                <a:moveTo>
                  <a:pt x="5262048" y="1181932"/>
                </a:moveTo>
                <a:lnTo>
                  <a:pt x="5308807" y="1212566"/>
                </a:lnTo>
                <a:lnTo>
                  <a:pt x="5262049" y="1181934"/>
                </a:lnTo>
                <a:lnTo>
                  <a:pt x="5128970" y="1355061"/>
                </a:lnTo>
                <a:lnTo>
                  <a:pt x="5128969" y="1355060"/>
                </a:lnTo>
                <a:close/>
                <a:moveTo>
                  <a:pt x="4177206" y="1140896"/>
                </a:moveTo>
                <a:lnTo>
                  <a:pt x="4177207" y="1140896"/>
                </a:lnTo>
                <a:lnTo>
                  <a:pt x="4193959" y="1153502"/>
                </a:lnTo>
                <a:lnTo>
                  <a:pt x="4193958" y="1153503"/>
                </a:lnTo>
                <a:close/>
                <a:moveTo>
                  <a:pt x="10235571" y="1083795"/>
                </a:moveTo>
                <a:lnTo>
                  <a:pt x="10279920" y="1117824"/>
                </a:lnTo>
                <a:lnTo>
                  <a:pt x="10235572" y="1083797"/>
                </a:lnTo>
                <a:lnTo>
                  <a:pt x="10065280" y="1273332"/>
                </a:lnTo>
                <a:lnTo>
                  <a:pt x="10065278" y="1273330"/>
                </a:lnTo>
                <a:close/>
                <a:moveTo>
                  <a:pt x="6606935" y="992498"/>
                </a:moveTo>
                <a:lnTo>
                  <a:pt x="6449725" y="1167473"/>
                </a:lnTo>
                <a:lnTo>
                  <a:pt x="6449723" y="1167472"/>
                </a:lnTo>
                <a:lnTo>
                  <a:pt x="6606930" y="992500"/>
                </a:lnTo>
                <a:close/>
                <a:moveTo>
                  <a:pt x="6625038" y="981790"/>
                </a:moveTo>
                <a:lnTo>
                  <a:pt x="6664365" y="1011965"/>
                </a:lnTo>
                <a:lnTo>
                  <a:pt x="6664364" y="1011966"/>
                </a:lnTo>
                <a:lnTo>
                  <a:pt x="6625037" y="981791"/>
                </a:lnTo>
                <a:close/>
                <a:moveTo>
                  <a:pt x="3299292" y="943073"/>
                </a:moveTo>
                <a:lnTo>
                  <a:pt x="3343958" y="976685"/>
                </a:lnTo>
                <a:lnTo>
                  <a:pt x="3343958" y="976686"/>
                </a:lnTo>
                <a:lnTo>
                  <a:pt x="3299293" y="943075"/>
                </a:lnTo>
                <a:lnTo>
                  <a:pt x="3221607" y="1031565"/>
                </a:lnTo>
                <a:lnTo>
                  <a:pt x="3221605" y="1031564"/>
                </a:lnTo>
                <a:close/>
                <a:moveTo>
                  <a:pt x="2397567" y="902474"/>
                </a:moveTo>
                <a:lnTo>
                  <a:pt x="2426564" y="924295"/>
                </a:lnTo>
                <a:lnTo>
                  <a:pt x="2426563" y="924296"/>
                </a:lnTo>
                <a:lnTo>
                  <a:pt x="2397567" y="902475"/>
                </a:lnTo>
                <a:lnTo>
                  <a:pt x="2234583" y="1097755"/>
                </a:lnTo>
                <a:close/>
                <a:moveTo>
                  <a:pt x="7624757" y="827399"/>
                </a:moveTo>
                <a:lnTo>
                  <a:pt x="7669106" y="861428"/>
                </a:lnTo>
                <a:lnTo>
                  <a:pt x="7624758" y="827401"/>
                </a:lnTo>
                <a:lnTo>
                  <a:pt x="7512125" y="952762"/>
                </a:lnTo>
                <a:lnTo>
                  <a:pt x="7512124" y="952760"/>
                </a:lnTo>
                <a:close/>
                <a:moveTo>
                  <a:pt x="6775472" y="731274"/>
                </a:moveTo>
                <a:lnTo>
                  <a:pt x="6817617" y="763612"/>
                </a:lnTo>
                <a:lnTo>
                  <a:pt x="6777398" y="791035"/>
                </a:lnTo>
                <a:close/>
                <a:moveTo>
                  <a:pt x="5782942" y="698867"/>
                </a:moveTo>
                <a:lnTo>
                  <a:pt x="5829701" y="729501"/>
                </a:lnTo>
                <a:lnTo>
                  <a:pt x="5829700" y="729502"/>
                </a:lnTo>
                <a:lnTo>
                  <a:pt x="5782942" y="698869"/>
                </a:lnTo>
                <a:lnTo>
                  <a:pt x="5687047" y="823073"/>
                </a:lnTo>
                <a:lnTo>
                  <a:pt x="5687047" y="823069"/>
                </a:lnTo>
                <a:close/>
                <a:moveTo>
                  <a:pt x="8699301" y="682128"/>
                </a:moveTo>
                <a:lnTo>
                  <a:pt x="8734758" y="709333"/>
                </a:lnTo>
                <a:lnTo>
                  <a:pt x="8734757" y="709334"/>
                </a:lnTo>
                <a:close/>
                <a:moveTo>
                  <a:pt x="8690408" y="675305"/>
                </a:moveTo>
                <a:lnTo>
                  <a:pt x="8690410" y="675306"/>
                </a:lnTo>
                <a:lnTo>
                  <a:pt x="8543938" y="838329"/>
                </a:lnTo>
                <a:lnTo>
                  <a:pt x="8543936" y="838328"/>
                </a:lnTo>
                <a:close/>
                <a:moveTo>
                  <a:pt x="3850521" y="494934"/>
                </a:moveTo>
                <a:lnTo>
                  <a:pt x="3895188" y="528546"/>
                </a:lnTo>
                <a:lnTo>
                  <a:pt x="3895187" y="528547"/>
                </a:lnTo>
                <a:lnTo>
                  <a:pt x="3850521" y="494935"/>
                </a:lnTo>
                <a:lnTo>
                  <a:pt x="3682011" y="686054"/>
                </a:lnTo>
                <a:lnTo>
                  <a:pt x="3682009" y="686053"/>
                </a:lnTo>
                <a:close/>
                <a:moveTo>
                  <a:pt x="0" y="0"/>
                </a:moveTo>
                <a:lnTo>
                  <a:pt x="4218857" y="0"/>
                </a:lnTo>
                <a:lnTo>
                  <a:pt x="4194408" y="27020"/>
                </a:lnTo>
                <a:lnTo>
                  <a:pt x="4214625" y="87654"/>
                </a:lnTo>
                <a:lnTo>
                  <a:pt x="4070560" y="251751"/>
                </a:lnTo>
                <a:lnTo>
                  <a:pt x="4001447" y="245160"/>
                </a:lnTo>
                <a:lnTo>
                  <a:pt x="4046112" y="278771"/>
                </a:lnTo>
                <a:lnTo>
                  <a:pt x="3450215" y="693298"/>
                </a:lnTo>
                <a:lnTo>
                  <a:pt x="3470433" y="753930"/>
                </a:lnTo>
                <a:lnTo>
                  <a:pt x="3445986" y="780952"/>
                </a:lnTo>
                <a:lnTo>
                  <a:pt x="3356653" y="713727"/>
                </a:lnTo>
                <a:lnTo>
                  <a:pt x="3332205" y="740747"/>
                </a:lnTo>
                <a:lnTo>
                  <a:pt x="3352422" y="801379"/>
                </a:lnTo>
                <a:lnTo>
                  <a:pt x="3254627" y="909461"/>
                </a:lnTo>
                <a:lnTo>
                  <a:pt x="3126148" y="920389"/>
                </a:lnTo>
                <a:lnTo>
                  <a:pt x="3154731" y="790981"/>
                </a:lnTo>
                <a:cubicBezTo>
                  <a:pt x="3077404" y="732791"/>
                  <a:pt x="3062837" y="676409"/>
                  <a:pt x="3111028" y="621837"/>
                </a:cubicBezTo>
                <a:lnTo>
                  <a:pt x="2766823" y="408233"/>
                </a:lnTo>
                <a:lnTo>
                  <a:pt x="2743296" y="435947"/>
                </a:lnTo>
                <a:lnTo>
                  <a:pt x="2748766" y="485483"/>
                </a:lnTo>
                <a:lnTo>
                  <a:pt x="2609311" y="653048"/>
                </a:lnTo>
                <a:lnTo>
                  <a:pt x="2556786" y="658942"/>
                </a:lnTo>
                <a:lnTo>
                  <a:pt x="2585783" y="680762"/>
                </a:lnTo>
                <a:lnTo>
                  <a:pt x="2053482" y="1143146"/>
                </a:lnTo>
                <a:lnTo>
                  <a:pt x="2058952" y="1192681"/>
                </a:lnTo>
                <a:lnTo>
                  <a:pt x="2035426" y="1220395"/>
                </a:lnTo>
                <a:lnTo>
                  <a:pt x="1977430" y="1176752"/>
                </a:lnTo>
                <a:lnTo>
                  <a:pt x="1953904" y="1204466"/>
                </a:lnTo>
                <a:lnTo>
                  <a:pt x="1959374" y="1254002"/>
                </a:lnTo>
                <a:lnTo>
                  <a:pt x="1865265" y="1364857"/>
                </a:lnTo>
                <a:lnTo>
                  <a:pt x="1736691" y="1404356"/>
                </a:lnTo>
                <a:lnTo>
                  <a:pt x="1314910" y="1904490"/>
                </a:lnTo>
                <a:lnTo>
                  <a:pt x="934711" y="2299659"/>
                </a:lnTo>
                <a:lnTo>
                  <a:pt x="958299" y="2499083"/>
                </a:lnTo>
                <a:lnTo>
                  <a:pt x="764612" y="2671259"/>
                </a:lnTo>
                <a:lnTo>
                  <a:pt x="860840" y="2834510"/>
                </a:lnTo>
                <a:lnTo>
                  <a:pt x="976830" y="2921795"/>
                </a:lnTo>
                <a:cubicBezTo>
                  <a:pt x="990803" y="2905593"/>
                  <a:pt x="1009205" y="2889941"/>
                  <a:pt x="1032036" y="2874839"/>
                </a:cubicBezTo>
                <a:lnTo>
                  <a:pt x="1067533" y="2855889"/>
                </a:lnTo>
                <a:lnTo>
                  <a:pt x="1078119" y="2902902"/>
                </a:lnTo>
                <a:lnTo>
                  <a:pt x="874956" y="3067948"/>
                </a:lnTo>
                <a:lnTo>
                  <a:pt x="1003560" y="3255563"/>
                </a:lnTo>
                <a:lnTo>
                  <a:pt x="1146399" y="3363052"/>
                </a:lnTo>
                <a:cubicBezTo>
                  <a:pt x="1174872" y="3331045"/>
                  <a:pt x="1223922" y="3303390"/>
                  <a:pt x="1293550" y="3280090"/>
                </a:cubicBezTo>
                <a:lnTo>
                  <a:pt x="1408865" y="3249609"/>
                </a:lnTo>
                <a:lnTo>
                  <a:pt x="1467211" y="3420465"/>
                </a:lnTo>
                <a:lnTo>
                  <a:pt x="1251404" y="3575996"/>
                </a:lnTo>
                <a:lnTo>
                  <a:pt x="1423208" y="3796120"/>
                </a:lnTo>
                <a:lnTo>
                  <a:pt x="1601871" y="3930567"/>
                </a:lnTo>
                <a:cubicBezTo>
                  <a:pt x="1660223" y="3867611"/>
                  <a:pt x="1816160" y="3833563"/>
                  <a:pt x="2069687" y="3828426"/>
                </a:cubicBezTo>
                <a:lnTo>
                  <a:pt x="2118584" y="3774384"/>
                </a:lnTo>
                <a:lnTo>
                  <a:pt x="2245061" y="3551630"/>
                </a:lnTo>
                <a:lnTo>
                  <a:pt x="2314174" y="3558222"/>
                </a:lnTo>
                <a:lnTo>
                  <a:pt x="2269508" y="3524609"/>
                </a:lnTo>
                <a:lnTo>
                  <a:pt x="2318841" y="3529315"/>
                </a:lnTo>
                <a:lnTo>
                  <a:pt x="2465650" y="3717414"/>
                </a:lnTo>
                <a:lnTo>
                  <a:pt x="2644314" y="3851862"/>
                </a:lnTo>
                <a:cubicBezTo>
                  <a:pt x="2702666" y="3788904"/>
                  <a:pt x="2858603" y="3754857"/>
                  <a:pt x="3112130" y="3749720"/>
                </a:cubicBezTo>
                <a:lnTo>
                  <a:pt x="3161027" y="3695678"/>
                </a:lnTo>
                <a:lnTo>
                  <a:pt x="3213220" y="3603754"/>
                </a:lnTo>
                <a:lnTo>
                  <a:pt x="3349998" y="3802119"/>
                </a:lnTo>
                <a:lnTo>
                  <a:pt x="3184447" y="4010339"/>
                </a:lnTo>
                <a:lnTo>
                  <a:pt x="3409502" y="4175632"/>
                </a:lnTo>
                <a:lnTo>
                  <a:pt x="3617927" y="4256598"/>
                </a:lnTo>
                <a:cubicBezTo>
                  <a:pt x="3657022" y="4180177"/>
                  <a:pt x="3797886" y="4105123"/>
                  <a:pt x="4040522" y="4031434"/>
                </a:cubicBezTo>
                <a:lnTo>
                  <a:pt x="4059132" y="3993954"/>
                </a:lnTo>
                <a:lnTo>
                  <a:pt x="4141427" y="4057097"/>
                </a:lnTo>
                <a:cubicBezTo>
                  <a:pt x="4200366" y="3994689"/>
                  <a:pt x="4356615" y="3962099"/>
                  <a:pt x="4610177" y="3959334"/>
                </a:cubicBezTo>
                <a:lnTo>
                  <a:pt x="4659577" y="3905752"/>
                </a:lnTo>
                <a:lnTo>
                  <a:pt x="4788131" y="3684191"/>
                </a:lnTo>
                <a:lnTo>
                  <a:pt x="4857180" y="3691428"/>
                </a:lnTo>
                <a:lnTo>
                  <a:pt x="4812830" y="3657399"/>
                </a:lnTo>
                <a:lnTo>
                  <a:pt x="4881880" y="3664638"/>
                </a:lnTo>
                <a:lnTo>
                  <a:pt x="4906580" y="3637847"/>
                </a:lnTo>
                <a:lnTo>
                  <a:pt x="4884322" y="3575027"/>
                </a:lnTo>
                <a:lnTo>
                  <a:pt x="5032525" y="3414284"/>
                </a:lnTo>
                <a:cubicBezTo>
                  <a:pt x="5089617" y="3352030"/>
                  <a:pt x="5147234" y="3291762"/>
                  <a:pt x="5205379" y="3233482"/>
                </a:cubicBezTo>
                <a:lnTo>
                  <a:pt x="5277213" y="3164556"/>
                </a:lnTo>
                <a:lnTo>
                  <a:pt x="5388471" y="3427235"/>
                </a:lnTo>
                <a:lnTo>
                  <a:pt x="5158813" y="3571221"/>
                </a:lnTo>
                <a:lnTo>
                  <a:pt x="5370940" y="3825466"/>
                </a:lnTo>
                <a:lnTo>
                  <a:pt x="5583489" y="3988550"/>
                </a:lnTo>
                <a:cubicBezTo>
                  <a:pt x="5598569" y="3973212"/>
                  <a:pt x="5620667" y="3960458"/>
                  <a:pt x="5649784" y="3950285"/>
                </a:cubicBezTo>
                <a:lnTo>
                  <a:pt x="5739584" y="3931425"/>
                </a:lnTo>
                <a:lnTo>
                  <a:pt x="5807384" y="4136208"/>
                </a:lnTo>
                <a:lnTo>
                  <a:pt x="5590133" y="4289713"/>
                </a:lnTo>
                <a:lnTo>
                  <a:pt x="5759871" y="4511434"/>
                </a:lnTo>
                <a:lnTo>
                  <a:pt x="5937268" y="4647547"/>
                </a:lnTo>
                <a:cubicBezTo>
                  <a:pt x="5996206" y="4585138"/>
                  <a:pt x="6152455" y="4552550"/>
                  <a:pt x="6406019" y="4549784"/>
                </a:cubicBezTo>
                <a:lnTo>
                  <a:pt x="6455419" y="4496202"/>
                </a:lnTo>
                <a:lnTo>
                  <a:pt x="6583973" y="4274640"/>
                </a:lnTo>
                <a:lnTo>
                  <a:pt x="6653022" y="4281877"/>
                </a:lnTo>
                <a:lnTo>
                  <a:pt x="6608672" y="4247849"/>
                </a:lnTo>
                <a:lnTo>
                  <a:pt x="6677722" y="4255088"/>
                </a:lnTo>
                <a:lnTo>
                  <a:pt x="6702422" y="4228297"/>
                </a:lnTo>
                <a:lnTo>
                  <a:pt x="6680164" y="4165476"/>
                </a:lnTo>
                <a:lnTo>
                  <a:pt x="6828367" y="4004734"/>
                </a:lnTo>
                <a:cubicBezTo>
                  <a:pt x="6942550" y="3880224"/>
                  <a:pt x="7058838" y="3763664"/>
                  <a:pt x="7177229" y="3655052"/>
                </a:cubicBezTo>
                <a:lnTo>
                  <a:pt x="7264163" y="3578895"/>
                </a:lnTo>
                <a:lnTo>
                  <a:pt x="7313435" y="3727718"/>
                </a:lnTo>
                <a:lnTo>
                  <a:pt x="7096183" y="3881223"/>
                </a:lnTo>
                <a:lnTo>
                  <a:pt x="7265922" y="4102945"/>
                </a:lnTo>
                <a:lnTo>
                  <a:pt x="7443319" y="4239057"/>
                </a:lnTo>
                <a:cubicBezTo>
                  <a:pt x="7502257" y="4176648"/>
                  <a:pt x="7658506" y="4144060"/>
                  <a:pt x="7912070" y="4141294"/>
                </a:cubicBezTo>
                <a:lnTo>
                  <a:pt x="7961470" y="4087712"/>
                </a:lnTo>
                <a:lnTo>
                  <a:pt x="8090023" y="3866151"/>
                </a:lnTo>
                <a:lnTo>
                  <a:pt x="8159072" y="3873388"/>
                </a:lnTo>
                <a:lnTo>
                  <a:pt x="8114723" y="3839359"/>
                </a:lnTo>
                <a:lnTo>
                  <a:pt x="8183773" y="3846598"/>
                </a:lnTo>
                <a:lnTo>
                  <a:pt x="8208473" y="3819807"/>
                </a:lnTo>
                <a:lnTo>
                  <a:pt x="8186215" y="3756987"/>
                </a:lnTo>
                <a:lnTo>
                  <a:pt x="8334417" y="3596244"/>
                </a:lnTo>
                <a:cubicBezTo>
                  <a:pt x="8391510" y="3533990"/>
                  <a:pt x="8449127" y="3473722"/>
                  <a:pt x="8507270" y="3415442"/>
                </a:cubicBezTo>
                <a:lnTo>
                  <a:pt x="8638210" y="3289806"/>
                </a:lnTo>
                <a:lnTo>
                  <a:pt x="8706411" y="3495802"/>
                </a:lnTo>
                <a:lnTo>
                  <a:pt x="8489160" y="3649307"/>
                </a:lnTo>
                <a:lnTo>
                  <a:pt x="8658898" y="3871028"/>
                </a:lnTo>
                <a:lnTo>
                  <a:pt x="8836296" y="4007142"/>
                </a:lnTo>
                <a:cubicBezTo>
                  <a:pt x="8895233" y="3944732"/>
                  <a:pt x="9051483" y="3912143"/>
                  <a:pt x="9305048" y="3909378"/>
                </a:cubicBezTo>
                <a:lnTo>
                  <a:pt x="9354447" y="3855796"/>
                </a:lnTo>
                <a:lnTo>
                  <a:pt x="9483000" y="3634234"/>
                </a:lnTo>
                <a:lnTo>
                  <a:pt x="9552049" y="3641471"/>
                </a:lnTo>
                <a:lnTo>
                  <a:pt x="9507699" y="3607443"/>
                </a:lnTo>
                <a:lnTo>
                  <a:pt x="9576749" y="3614682"/>
                </a:lnTo>
                <a:lnTo>
                  <a:pt x="9601450" y="3587892"/>
                </a:lnTo>
                <a:lnTo>
                  <a:pt x="9579192" y="3525071"/>
                </a:lnTo>
                <a:lnTo>
                  <a:pt x="9727395" y="3364328"/>
                </a:lnTo>
                <a:cubicBezTo>
                  <a:pt x="10127036" y="2928546"/>
                  <a:pt x="10552452" y="2590136"/>
                  <a:pt x="11003642" y="2349099"/>
                </a:cubicBezTo>
                <a:lnTo>
                  <a:pt x="11025649" y="2338111"/>
                </a:lnTo>
                <a:lnTo>
                  <a:pt x="11025649" y="1762402"/>
                </a:lnTo>
                <a:lnTo>
                  <a:pt x="10770793" y="1589487"/>
                </a:lnTo>
                <a:lnTo>
                  <a:pt x="10853084" y="1538512"/>
                </a:lnTo>
                <a:cubicBezTo>
                  <a:pt x="10908793" y="1505774"/>
                  <a:pt x="10964903" y="1474558"/>
                  <a:pt x="11021417" y="1444863"/>
                </a:cubicBezTo>
                <a:lnTo>
                  <a:pt x="11025649" y="1442768"/>
                </a:lnTo>
                <a:lnTo>
                  <a:pt x="11025649" y="875342"/>
                </a:lnTo>
                <a:lnTo>
                  <a:pt x="10608518" y="592327"/>
                </a:lnTo>
                <a:lnTo>
                  <a:pt x="10583817" y="619118"/>
                </a:lnTo>
                <a:lnTo>
                  <a:pt x="10603467" y="679937"/>
                </a:lnTo>
                <a:lnTo>
                  <a:pt x="10457874" y="842681"/>
                </a:lnTo>
                <a:lnTo>
                  <a:pt x="10388825" y="835443"/>
                </a:lnTo>
                <a:lnTo>
                  <a:pt x="10433173" y="869471"/>
                </a:lnTo>
                <a:lnTo>
                  <a:pt x="9869334" y="1253924"/>
                </a:lnTo>
                <a:lnTo>
                  <a:pt x="9867230" y="1242596"/>
                </a:lnTo>
                <a:cubicBezTo>
                  <a:pt x="9869427" y="1227130"/>
                  <a:pt x="9876919" y="1212865"/>
                  <a:pt x="9889703" y="1199803"/>
                </a:cubicBezTo>
                <a:lnTo>
                  <a:pt x="9576292" y="987160"/>
                </a:lnTo>
                <a:lnTo>
                  <a:pt x="9647004" y="951852"/>
                </a:lnTo>
                <a:lnTo>
                  <a:pt x="9602654" y="917824"/>
                </a:lnTo>
                <a:lnTo>
                  <a:pt x="9671705" y="925061"/>
                </a:lnTo>
                <a:lnTo>
                  <a:pt x="9679197" y="747841"/>
                </a:lnTo>
                <a:cubicBezTo>
                  <a:pt x="9560932" y="657100"/>
                  <a:pt x="9527369" y="585604"/>
                  <a:pt x="9578509" y="533358"/>
                </a:cubicBezTo>
                <a:lnTo>
                  <a:pt x="9063357" y="183836"/>
                </a:lnTo>
                <a:lnTo>
                  <a:pt x="9038655" y="210627"/>
                </a:lnTo>
                <a:lnTo>
                  <a:pt x="9058304" y="271446"/>
                </a:lnTo>
                <a:lnTo>
                  <a:pt x="8912712" y="434189"/>
                </a:lnTo>
                <a:lnTo>
                  <a:pt x="8843662" y="426952"/>
                </a:lnTo>
                <a:lnTo>
                  <a:pt x="8888011" y="460979"/>
                </a:lnTo>
                <a:lnTo>
                  <a:pt x="8491020" y="731669"/>
                </a:lnTo>
                <a:lnTo>
                  <a:pt x="8490384" y="728246"/>
                </a:lnTo>
                <a:cubicBezTo>
                  <a:pt x="8492582" y="712779"/>
                  <a:pt x="8500073" y="698515"/>
                  <a:pt x="8512858" y="685453"/>
                </a:cubicBezTo>
                <a:lnTo>
                  <a:pt x="7997705" y="335931"/>
                </a:lnTo>
                <a:lnTo>
                  <a:pt x="7973003" y="362722"/>
                </a:lnTo>
                <a:lnTo>
                  <a:pt x="7992653" y="423540"/>
                </a:lnTo>
                <a:lnTo>
                  <a:pt x="7847060" y="586285"/>
                </a:lnTo>
                <a:lnTo>
                  <a:pt x="7778011" y="579047"/>
                </a:lnTo>
                <a:lnTo>
                  <a:pt x="7822360" y="613075"/>
                </a:lnTo>
                <a:lnTo>
                  <a:pt x="7501759" y="831677"/>
                </a:lnTo>
                <a:lnTo>
                  <a:pt x="6992963" y="486469"/>
                </a:lnTo>
                <a:lnTo>
                  <a:pt x="6968262" y="513259"/>
                </a:lnTo>
                <a:lnTo>
                  <a:pt x="6987912" y="574078"/>
                </a:lnTo>
                <a:lnTo>
                  <a:pt x="6842318" y="736821"/>
                </a:lnTo>
                <a:lnTo>
                  <a:pt x="6775424" y="729811"/>
                </a:lnTo>
                <a:lnTo>
                  <a:pt x="6774386" y="697625"/>
                </a:lnTo>
                <a:cubicBezTo>
                  <a:pt x="6649698" y="615935"/>
                  <a:pt x="6610907" y="547136"/>
                  <a:pt x="6658018" y="491228"/>
                </a:cubicBezTo>
                <a:lnTo>
                  <a:pt x="6118284" y="181010"/>
                </a:lnTo>
                <a:lnTo>
                  <a:pt x="6095645" y="209564"/>
                </a:lnTo>
                <a:lnTo>
                  <a:pt x="6119766" y="268753"/>
                </a:lnTo>
                <a:lnTo>
                  <a:pt x="5986687" y="441878"/>
                </a:lnTo>
                <a:lnTo>
                  <a:pt x="5917291" y="439800"/>
                </a:lnTo>
                <a:lnTo>
                  <a:pt x="5964049" y="470433"/>
                </a:lnTo>
                <a:lnTo>
                  <a:pt x="5662242" y="710979"/>
                </a:lnTo>
                <a:lnTo>
                  <a:pt x="5616527" y="671275"/>
                </a:lnTo>
                <a:cubicBezTo>
                  <a:pt x="5559026" y="610971"/>
                  <a:pt x="5549268" y="561048"/>
                  <a:pt x="5587255" y="521506"/>
                </a:cubicBezTo>
                <a:lnTo>
                  <a:pt x="5068857" y="176817"/>
                </a:lnTo>
                <a:lnTo>
                  <a:pt x="5044406" y="203837"/>
                </a:lnTo>
                <a:lnTo>
                  <a:pt x="5064624" y="264470"/>
                </a:lnTo>
                <a:lnTo>
                  <a:pt x="4920559" y="428567"/>
                </a:lnTo>
                <a:lnTo>
                  <a:pt x="4851445" y="421977"/>
                </a:lnTo>
                <a:lnTo>
                  <a:pt x="4896110" y="455588"/>
                </a:lnTo>
                <a:lnTo>
                  <a:pt x="4799308" y="522928"/>
                </a:lnTo>
                <a:lnTo>
                  <a:pt x="4766527" y="494459"/>
                </a:lnTo>
                <a:cubicBezTo>
                  <a:pt x="4709025" y="434154"/>
                  <a:pt x="4699267" y="384231"/>
                  <a:pt x="4737254" y="344689"/>
                </a:cubicBezTo>
                <a:lnTo>
                  <a:pt x="4218857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SHAPE LAYER">
            <a:extLst>
              <a:ext uri="{FF2B5EF4-FFF2-40B4-BE49-F238E27FC236}">
                <a16:creationId xmlns:a16="http://schemas.microsoft.com/office/drawing/2014/main" id="{ECFD6DD2-1E8B-4447-A537-911EA900B0E8}"/>
              </a:ext>
            </a:extLst>
          </p:cNvPr>
          <p:cNvSpPr/>
          <p:nvPr/>
        </p:nvSpPr>
        <p:spPr>
          <a:xfrm flipH="1">
            <a:off x="3382671" y="41742"/>
            <a:ext cx="8809329" cy="6893999"/>
          </a:xfrm>
          <a:custGeom>
            <a:avLst/>
            <a:gdLst>
              <a:gd name="connsiteX0" fmla="*/ 1950008 w 8809329"/>
              <a:gd name="connsiteY0" fmla="*/ 1933470 h 6893999"/>
              <a:gd name="connsiteX1" fmla="*/ 1905659 w 8809329"/>
              <a:gd name="connsiteY1" fmla="*/ 1967499 h 6893999"/>
              <a:gd name="connsiteX2" fmla="*/ 1950007 w 8809329"/>
              <a:gd name="connsiteY2" fmla="*/ 1933472 h 6893999"/>
              <a:gd name="connsiteX3" fmla="*/ 2120299 w 8809329"/>
              <a:gd name="connsiteY3" fmla="*/ 2123006 h 6893999"/>
              <a:gd name="connsiteX4" fmla="*/ 2120301 w 8809329"/>
              <a:gd name="connsiteY4" fmla="*/ 2123005 h 6893999"/>
              <a:gd name="connsiteX5" fmla="*/ 3779334 w 8809329"/>
              <a:gd name="connsiteY5" fmla="*/ 1780467 h 6893999"/>
              <a:gd name="connsiteX6" fmla="*/ 3891385 w 8809329"/>
              <a:gd name="connsiteY6" fmla="*/ 1905718 h 6893999"/>
              <a:gd name="connsiteX7" fmla="*/ 3891385 w 8809329"/>
              <a:gd name="connsiteY7" fmla="*/ 1905716 h 6893999"/>
              <a:gd name="connsiteX8" fmla="*/ 3779348 w 8809329"/>
              <a:gd name="connsiteY8" fmla="*/ 1780480 h 6893999"/>
              <a:gd name="connsiteX9" fmla="*/ 3742716 w 8809329"/>
              <a:gd name="connsiteY9" fmla="*/ 1745333 h 6893999"/>
              <a:gd name="connsiteX10" fmla="*/ 3701443 w 8809329"/>
              <a:gd name="connsiteY10" fmla="*/ 1777001 h 6893999"/>
              <a:gd name="connsiteX11" fmla="*/ 3742717 w 8809329"/>
              <a:gd name="connsiteY11" fmla="*/ 1745334 h 6893999"/>
              <a:gd name="connsiteX12" fmla="*/ 3190398 w 8809329"/>
              <a:gd name="connsiteY12" fmla="*/ 1300008 h 6893999"/>
              <a:gd name="connsiteX13" fmla="*/ 3146048 w 8809329"/>
              <a:gd name="connsiteY13" fmla="*/ 1334036 h 6893999"/>
              <a:gd name="connsiteX14" fmla="*/ 3146049 w 8809329"/>
              <a:gd name="connsiteY14" fmla="*/ 1334037 h 6893999"/>
              <a:gd name="connsiteX15" fmla="*/ 3190397 w 8809329"/>
              <a:gd name="connsiteY15" fmla="*/ 1300010 h 6893999"/>
              <a:gd name="connsiteX16" fmla="*/ 3360689 w 8809329"/>
              <a:gd name="connsiteY16" fmla="*/ 1489544 h 6893999"/>
              <a:gd name="connsiteX17" fmla="*/ 3360690 w 8809329"/>
              <a:gd name="connsiteY17" fmla="*/ 1489543 h 6893999"/>
              <a:gd name="connsiteX18" fmla="*/ 1956429 w 8809329"/>
              <a:gd name="connsiteY18" fmla="*/ 1042053 h 6893999"/>
              <a:gd name="connsiteX19" fmla="*/ 1912080 w 8809329"/>
              <a:gd name="connsiteY19" fmla="*/ 1076082 h 6893999"/>
              <a:gd name="connsiteX20" fmla="*/ 1956428 w 8809329"/>
              <a:gd name="connsiteY20" fmla="*/ 1042055 h 6893999"/>
              <a:gd name="connsiteX21" fmla="*/ 2126720 w 8809329"/>
              <a:gd name="connsiteY21" fmla="*/ 1231590 h 6893999"/>
              <a:gd name="connsiteX22" fmla="*/ 2126722 w 8809329"/>
              <a:gd name="connsiteY22" fmla="*/ 1231588 h 6893999"/>
              <a:gd name="connsiteX23" fmla="*/ 2421088 w 8809329"/>
              <a:gd name="connsiteY23" fmla="*/ 0 h 6893999"/>
              <a:gd name="connsiteX24" fmla="*/ 0 w 8809329"/>
              <a:gd name="connsiteY24" fmla="*/ 0 h 6893999"/>
              <a:gd name="connsiteX25" fmla="*/ 0 w 8809329"/>
              <a:gd name="connsiteY25" fmla="*/ 6857999 h 6893999"/>
              <a:gd name="connsiteX26" fmla="*/ 5362613 w 8809329"/>
              <a:gd name="connsiteY26" fmla="*/ 6857999 h 6893999"/>
              <a:gd name="connsiteX27" fmla="*/ 5387704 w 8809329"/>
              <a:gd name="connsiteY27" fmla="*/ 6893999 h 6893999"/>
              <a:gd name="connsiteX28" fmla="*/ 8809329 w 8809329"/>
              <a:gd name="connsiteY28" fmla="*/ 6864502 h 6893999"/>
              <a:gd name="connsiteX29" fmla="*/ 6495435 w 8809329"/>
              <a:gd name="connsiteY29" fmla="*/ 4386999 h 6893999"/>
              <a:gd name="connsiteX30" fmla="*/ 6432129 w 8809329"/>
              <a:gd name="connsiteY30" fmla="*/ 4469692 h 6893999"/>
              <a:gd name="connsiteX31" fmla="*/ 6254732 w 8809329"/>
              <a:gd name="connsiteY31" fmla="*/ 4605805 h 6893999"/>
              <a:gd name="connsiteX32" fmla="*/ 5785981 w 8809329"/>
              <a:gd name="connsiteY32" fmla="*/ 4508042 h 6893999"/>
              <a:gd name="connsiteX33" fmla="*/ 5736581 w 8809329"/>
              <a:gd name="connsiteY33" fmla="*/ 4454460 h 6893999"/>
              <a:gd name="connsiteX34" fmla="*/ 5608027 w 8809329"/>
              <a:gd name="connsiteY34" fmla="*/ 4232898 h 6893999"/>
              <a:gd name="connsiteX35" fmla="*/ 5538978 w 8809329"/>
              <a:gd name="connsiteY35" fmla="*/ 4240135 h 6893999"/>
              <a:gd name="connsiteX36" fmla="*/ 5583328 w 8809329"/>
              <a:gd name="connsiteY36" fmla="*/ 4206107 h 6893999"/>
              <a:gd name="connsiteX37" fmla="*/ 5514278 w 8809329"/>
              <a:gd name="connsiteY37" fmla="*/ 4213346 h 6893999"/>
              <a:gd name="connsiteX38" fmla="*/ 5489578 w 8809329"/>
              <a:gd name="connsiteY38" fmla="*/ 4186555 h 6893999"/>
              <a:gd name="connsiteX39" fmla="*/ 5511836 w 8809329"/>
              <a:gd name="connsiteY39" fmla="*/ 4123734 h 6893999"/>
              <a:gd name="connsiteX40" fmla="*/ 5363633 w 8809329"/>
              <a:gd name="connsiteY40" fmla="*/ 3962992 h 6893999"/>
              <a:gd name="connsiteX41" fmla="*/ 5014771 w 8809329"/>
              <a:gd name="connsiteY41" fmla="*/ 3613310 h 6893999"/>
              <a:gd name="connsiteX42" fmla="*/ 4927837 w 8809329"/>
              <a:gd name="connsiteY42" fmla="*/ 3537153 h 6893999"/>
              <a:gd name="connsiteX43" fmla="*/ 4878565 w 8809329"/>
              <a:gd name="connsiteY43" fmla="*/ 3685976 h 6893999"/>
              <a:gd name="connsiteX44" fmla="*/ 5095817 w 8809329"/>
              <a:gd name="connsiteY44" fmla="*/ 3839481 h 6893999"/>
              <a:gd name="connsiteX45" fmla="*/ 4926078 w 8809329"/>
              <a:gd name="connsiteY45" fmla="*/ 4061203 h 6893999"/>
              <a:gd name="connsiteX46" fmla="*/ 4748681 w 8809329"/>
              <a:gd name="connsiteY46" fmla="*/ 4197315 h 6893999"/>
              <a:gd name="connsiteX47" fmla="*/ 4279930 w 8809329"/>
              <a:gd name="connsiteY47" fmla="*/ 4099552 h 6893999"/>
              <a:gd name="connsiteX48" fmla="*/ 4230530 w 8809329"/>
              <a:gd name="connsiteY48" fmla="*/ 4045970 h 6893999"/>
              <a:gd name="connsiteX49" fmla="*/ 4101977 w 8809329"/>
              <a:gd name="connsiteY49" fmla="*/ 3824409 h 6893999"/>
              <a:gd name="connsiteX50" fmla="*/ 4032928 w 8809329"/>
              <a:gd name="connsiteY50" fmla="*/ 3831646 h 6893999"/>
              <a:gd name="connsiteX51" fmla="*/ 4077277 w 8809329"/>
              <a:gd name="connsiteY51" fmla="*/ 3797617 h 6893999"/>
              <a:gd name="connsiteX52" fmla="*/ 4008227 w 8809329"/>
              <a:gd name="connsiteY52" fmla="*/ 3804856 h 6893999"/>
              <a:gd name="connsiteX53" fmla="*/ 3983527 w 8809329"/>
              <a:gd name="connsiteY53" fmla="*/ 3778065 h 6893999"/>
              <a:gd name="connsiteX54" fmla="*/ 4005785 w 8809329"/>
              <a:gd name="connsiteY54" fmla="*/ 3715245 h 6893999"/>
              <a:gd name="connsiteX55" fmla="*/ 3857583 w 8809329"/>
              <a:gd name="connsiteY55" fmla="*/ 3554502 h 6893999"/>
              <a:gd name="connsiteX56" fmla="*/ 3684730 w 8809329"/>
              <a:gd name="connsiteY56" fmla="*/ 3373700 h 6893999"/>
              <a:gd name="connsiteX57" fmla="*/ 3553790 w 8809329"/>
              <a:gd name="connsiteY57" fmla="*/ 3248064 h 6893999"/>
              <a:gd name="connsiteX58" fmla="*/ 3485589 w 8809329"/>
              <a:gd name="connsiteY58" fmla="*/ 3454060 h 6893999"/>
              <a:gd name="connsiteX59" fmla="*/ 3702840 w 8809329"/>
              <a:gd name="connsiteY59" fmla="*/ 3607565 h 6893999"/>
              <a:gd name="connsiteX60" fmla="*/ 3533102 w 8809329"/>
              <a:gd name="connsiteY60" fmla="*/ 3829286 h 6893999"/>
              <a:gd name="connsiteX61" fmla="*/ 3355704 w 8809329"/>
              <a:gd name="connsiteY61" fmla="*/ 3965400 h 6893999"/>
              <a:gd name="connsiteX62" fmla="*/ 2886952 w 8809329"/>
              <a:gd name="connsiteY62" fmla="*/ 3867636 h 6893999"/>
              <a:gd name="connsiteX63" fmla="*/ 2837553 w 8809329"/>
              <a:gd name="connsiteY63" fmla="*/ 3814054 h 6893999"/>
              <a:gd name="connsiteX64" fmla="*/ 2709000 w 8809329"/>
              <a:gd name="connsiteY64" fmla="*/ 3592492 h 6893999"/>
              <a:gd name="connsiteX65" fmla="*/ 2639951 w 8809329"/>
              <a:gd name="connsiteY65" fmla="*/ 3599729 h 6893999"/>
              <a:gd name="connsiteX66" fmla="*/ 2684301 w 8809329"/>
              <a:gd name="connsiteY66" fmla="*/ 3565701 h 6893999"/>
              <a:gd name="connsiteX67" fmla="*/ 2615251 w 8809329"/>
              <a:gd name="connsiteY67" fmla="*/ 3572940 h 6893999"/>
              <a:gd name="connsiteX68" fmla="*/ 2590550 w 8809329"/>
              <a:gd name="connsiteY68" fmla="*/ 3546150 h 6893999"/>
              <a:gd name="connsiteX69" fmla="*/ 2612808 w 8809329"/>
              <a:gd name="connsiteY69" fmla="*/ 3483329 h 6893999"/>
              <a:gd name="connsiteX70" fmla="*/ 2464605 w 8809329"/>
              <a:gd name="connsiteY70" fmla="*/ 3322586 h 6893999"/>
              <a:gd name="connsiteX71" fmla="*/ 1188358 w 8809329"/>
              <a:gd name="connsiteY71" fmla="*/ 2307357 h 6893999"/>
              <a:gd name="connsiteX72" fmla="*/ 1166351 w 8809329"/>
              <a:gd name="connsiteY72" fmla="*/ 2296369 h 6893999"/>
              <a:gd name="connsiteX73" fmla="*/ 1166351 w 8809329"/>
              <a:gd name="connsiteY73" fmla="*/ 1720660 h 6893999"/>
              <a:gd name="connsiteX74" fmla="*/ 1421207 w 8809329"/>
              <a:gd name="connsiteY74" fmla="*/ 1547745 h 6893999"/>
              <a:gd name="connsiteX75" fmla="*/ 1338916 w 8809329"/>
              <a:gd name="connsiteY75" fmla="*/ 1496770 h 6893999"/>
              <a:gd name="connsiteX76" fmla="*/ 1170583 w 8809329"/>
              <a:gd name="connsiteY76" fmla="*/ 1403121 h 6893999"/>
              <a:gd name="connsiteX77" fmla="*/ 1166351 w 8809329"/>
              <a:gd name="connsiteY77" fmla="*/ 1401026 h 6893999"/>
              <a:gd name="connsiteX78" fmla="*/ 1166351 w 8809329"/>
              <a:gd name="connsiteY78" fmla="*/ 833600 h 6893999"/>
              <a:gd name="connsiteX79" fmla="*/ 1583482 w 8809329"/>
              <a:gd name="connsiteY79" fmla="*/ 550585 h 6893999"/>
              <a:gd name="connsiteX80" fmla="*/ 1608183 w 8809329"/>
              <a:gd name="connsiteY80" fmla="*/ 577376 h 6893999"/>
              <a:gd name="connsiteX81" fmla="*/ 1588533 w 8809329"/>
              <a:gd name="connsiteY81" fmla="*/ 638195 h 6893999"/>
              <a:gd name="connsiteX82" fmla="*/ 1734126 w 8809329"/>
              <a:gd name="connsiteY82" fmla="*/ 800939 h 6893999"/>
              <a:gd name="connsiteX83" fmla="*/ 1803175 w 8809329"/>
              <a:gd name="connsiteY83" fmla="*/ 793701 h 6893999"/>
              <a:gd name="connsiteX84" fmla="*/ 1758827 w 8809329"/>
              <a:gd name="connsiteY84" fmla="*/ 827729 h 6893999"/>
              <a:gd name="connsiteX85" fmla="*/ 2322666 w 8809329"/>
              <a:gd name="connsiteY85" fmla="*/ 1212182 h 6893999"/>
              <a:gd name="connsiteX86" fmla="*/ 2324770 w 8809329"/>
              <a:gd name="connsiteY86" fmla="*/ 1200854 h 6893999"/>
              <a:gd name="connsiteX87" fmla="*/ 2302297 w 8809329"/>
              <a:gd name="connsiteY87" fmla="*/ 1158061 h 6893999"/>
              <a:gd name="connsiteX88" fmla="*/ 2615708 w 8809329"/>
              <a:gd name="connsiteY88" fmla="*/ 945418 h 6893999"/>
              <a:gd name="connsiteX89" fmla="*/ 2544996 w 8809329"/>
              <a:gd name="connsiteY89" fmla="*/ 910110 h 6893999"/>
              <a:gd name="connsiteX90" fmla="*/ 2589346 w 8809329"/>
              <a:gd name="connsiteY90" fmla="*/ 876082 h 6893999"/>
              <a:gd name="connsiteX91" fmla="*/ 2520295 w 8809329"/>
              <a:gd name="connsiteY91" fmla="*/ 883319 h 6893999"/>
              <a:gd name="connsiteX92" fmla="*/ 2512803 w 8809329"/>
              <a:gd name="connsiteY92" fmla="*/ 706099 h 6893999"/>
              <a:gd name="connsiteX93" fmla="*/ 2613491 w 8809329"/>
              <a:gd name="connsiteY93" fmla="*/ 491616 h 6893999"/>
              <a:gd name="connsiteX94" fmla="*/ 2773722 w 8809329"/>
              <a:gd name="connsiteY94" fmla="*/ 382902 h 689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8809329" h="6893999">
                <a:moveTo>
                  <a:pt x="1950008" y="1933470"/>
                </a:moveTo>
                <a:lnTo>
                  <a:pt x="1905659" y="1967499"/>
                </a:lnTo>
                <a:lnTo>
                  <a:pt x="1950007" y="1933472"/>
                </a:lnTo>
                <a:lnTo>
                  <a:pt x="2120299" y="2123006"/>
                </a:lnTo>
                <a:lnTo>
                  <a:pt x="2120301" y="2123005"/>
                </a:lnTo>
                <a:close/>
                <a:moveTo>
                  <a:pt x="3779334" y="1780467"/>
                </a:moveTo>
                <a:lnTo>
                  <a:pt x="3891385" y="1905718"/>
                </a:lnTo>
                <a:lnTo>
                  <a:pt x="3891385" y="1905716"/>
                </a:lnTo>
                <a:lnTo>
                  <a:pt x="3779348" y="1780480"/>
                </a:lnTo>
                <a:close/>
                <a:moveTo>
                  <a:pt x="3742716" y="1745333"/>
                </a:moveTo>
                <a:lnTo>
                  <a:pt x="3701443" y="1777001"/>
                </a:lnTo>
                <a:lnTo>
                  <a:pt x="3742717" y="1745334"/>
                </a:lnTo>
                <a:close/>
                <a:moveTo>
                  <a:pt x="3190398" y="1300008"/>
                </a:moveTo>
                <a:lnTo>
                  <a:pt x="3146048" y="1334036"/>
                </a:lnTo>
                <a:lnTo>
                  <a:pt x="3146049" y="1334037"/>
                </a:lnTo>
                <a:lnTo>
                  <a:pt x="3190397" y="1300010"/>
                </a:lnTo>
                <a:lnTo>
                  <a:pt x="3360689" y="1489544"/>
                </a:lnTo>
                <a:lnTo>
                  <a:pt x="3360690" y="1489543"/>
                </a:lnTo>
                <a:close/>
                <a:moveTo>
                  <a:pt x="1956429" y="1042053"/>
                </a:moveTo>
                <a:lnTo>
                  <a:pt x="1912080" y="1076082"/>
                </a:lnTo>
                <a:lnTo>
                  <a:pt x="1956428" y="1042055"/>
                </a:lnTo>
                <a:lnTo>
                  <a:pt x="2126720" y="1231590"/>
                </a:lnTo>
                <a:lnTo>
                  <a:pt x="2126722" y="1231588"/>
                </a:lnTo>
                <a:close/>
                <a:moveTo>
                  <a:pt x="2421088" y="0"/>
                </a:moveTo>
                <a:lnTo>
                  <a:pt x="0" y="0"/>
                </a:lnTo>
                <a:lnTo>
                  <a:pt x="0" y="6857999"/>
                </a:lnTo>
                <a:lnTo>
                  <a:pt x="5362613" y="6857999"/>
                </a:lnTo>
                <a:lnTo>
                  <a:pt x="5387704" y="6893999"/>
                </a:lnTo>
                <a:lnTo>
                  <a:pt x="8809329" y="6864502"/>
                </a:lnTo>
                <a:lnTo>
                  <a:pt x="6495435" y="4386999"/>
                </a:lnTo>
                <a:lnTo>
                  <a:pt x="6432129" y="4469692"/>
                </a:lnTo>
                <a:lnTo>
                  <a:pt x="6254732" y="4605805"/>
                </a:lnTo>
                <a:cubicBezTo>
                  <a:pt x="6195794" y="4543396"/>
                  <a:pt x="6039545" y="4510808"/>
                  <a:pt x="5785981" y="4508042"/>
                </a:cubicBezTo>
                <a:lnTo>
                  <a:pt x="5736581" y="4454460"/>
                </a:lnTo>
                <a:lnTo>
                  <a:pt x="5608027" y="4232898"/>
                </a:lnTo>
                <a:lnTo>
                  <a:pt x="5538978" y="4240135"/>
                </a:lnTo>
                <a:lnTo>
                  <a:pt x="5583328" y="4206107"/>
                </a:lnTo>
                <a:lnTo>
                  <a:pt x="5514278" y="4213346"/>
                </a:lnTo>
                <a:lnTo>
                  <a:pt x="5489578" y="4186555"/>
                </a:lnTo>
                <a:lnTo>
                  <a:pt x="5511836" y="4123734"/>
                </a:lnTo>
                <a:lnTo>
                  <a:pt x="5363633" y="3962992"/>
                </a:lnTo>
                <a:cubicBezTo>
                  <a:pt x="5249450" y="3838482"/>
                  <a:pt x="5133162" y="3721922"/>
                  <a:pt x="5014771" y="3613310"/>
                </a:cubicBezTo>
                <a:lnTo>
                  <a:pt x="4927837" y="3537153"/>
                </a:lnTo>
                <a:lnTo>
                  <a:pt x="4878565" y="3685976"/>
                </a:lnTo>
                <a:lnTo>
                  <a:pt x="5095817" y="3839481"/>
                </a:lnTo>
                <a:lnTo>
                  <a:pt x="4926078" y="4061203"/>
                </a:lnTo>
                <a:lnTo>
                  <a:pt x="4748681" y="4197315"/>
                </a:lnTo>
                <a:cubicBezTo>
                  <a:pt x="4689743" y="4134906"/>
                  <a:pt x="4533494" y="4102318"/>
                  <a:pt x="4279930" y="4099552"/>
                </a:cubicBezTo>
                <a:lnTo>
                  <a:pt x="4230530" y="4045970"/>
                </a:lnTo>
                <a:lnTo>
                  <a:pt x="4101977" y="3824409"/>
                </a:lnTo>
                <a:lnTo>
                  <a:pt x="4032928" y="3831646"/>
                </a:lnTo>
                <a:lnTo>
                  <a:pt x="4077277" y="3797617"/>
                </a:lnTo>
                <a:lnTo>
                  <a:pt x="4008227" y="3804856"/>
                </a:lnTo>
                <a:lnTo>
                  <a:pt x="3983527" y="3778065"/>
                </a:lnTo>
                <a:lnTo>
                  <a:pt x="4005785" y="3715245"/>
                </a:lnTo>
                <a:lnTo>
                  <a:pt x="3857583" y="3554502"/>
                </a:lnTo>
                <a:cubicBezTo>
                  <a:pt x="3800490" y="3492248"/>
                  <a:pt x="3742873" y="3431980"/>
                  <a:pt x="3684730" y="3373700"/>
                </a:cubicBezTo>
                <a:lnTo>
                  <a:pt x="3553790" y="3248064"/>
                </a:lnTo>
                <a:lnTo>
                  <a:pt x="3485589" y="3454060"/>
                </a:lnTo>
                <a:lnTo>
                  <a:pt x="3702840" y="3607565"/>
                </a:lnTo>
                <a:lnTo>
                  <a:pt x="3533102" y="3829286"/>
                </a:lnTo>
                <a:lnTo>
                  <a:pt x="3355704" y="3965400"/>
                </a:lnTo>
                <a:cubicBezTo>
                  <a:pt x="3296767" y="3902990"/>
                  <a:pt x="3140517" y="3870401"/>
                  <a:pt x="2886952" y="3867636"/>
                </a:cubicBezTo>
                <a:lnTo>
                  <a:pt x="2837553" y="3814054"/>
                </a:lnTo>
                <a:lnTo>
                  <a:pt x="2709000" y="3592492"/>
                </a:lnTo>
                <a:lnTo>
                  <a:pt x="2639951" y="3599729"/>
                </a:lnTo>
                <a:lnTo>
                  <a:pt x="2684301" y="3565701"/>
                </a:lnTo>
                <a:lnTo>
                  <a:pt x="2615251" y="3572940"/>
                </a:lnTo>
                <a:lnTo>
                  <a:pt x="2590550" y="3546150"/>
                </a:lnTo>
                <a:lnTo>
                  <a:pt x="2612808" y="3483329"/>
                </a:lnTo>
                <a:lnTo>
                  <a:pt x="2464605" y="3322586"/>
                </a:lnTo>
                <a:cubicBezTo>
                  <a:pt x="2064964" y="2886804"/>
                  <a:pt x="1639548" y="2548394"/>
                  <a:pt x="1188358" y="2307357"/>
                </a:cubicBezTo>
                <a:lnTo>
                  <a:pt x="1166351" y="2296369"/>
                </a:lnTo>
                <a:lnTo>
                  <a:pt x="1166351" y="1720660"/>
                </a:lnTo>
                <a:lnTo>
                  <a:pt x="1421207" y="1547745"/>
                </a:lnTo>
                <a:lnTo>
                  <a:pt x="1338916" y="1496770"/>
                </a:lnTo>
                <a:cubicBezTo>
                  <a:pt x="1283207" y="1464032"/>
                  <a:pt x="1227097" y="1432816"/>
                  <a:pt x="1170583" y="1403121"/>
                </a:cubicBezTo>
                <a:lnTo>
                  <a:pt x="1166351" y="1401026"/>
                </a:lnTo>
                <a:lnTo>
                  <a:pt x="1166351" y="833600"/>
                </a:lnTo>
                <a:lnTo>
                  <a:pt x="1583482" y="550585"/>
                </a:lnTo>
                <a:lnTo>
                  <a:pt x="1608183" y="577376"/>
                </a:lnTo>
                <a:lnTo>
                  <a:pt x="1588533" y="638195"/>
                </a:lnTo>
                <a:lnTo>
                  <a:pt x="1734126" y="800939"/>
                </a:lnTo>
                <a:lnTo>
                  <a:pt x="1803175" y="793701"/>
                </a:lnTo>
                <a:lnTo>
                  <a:pt x="1758827" y="827729"/>
                </a:lnTo>
                <a:lnTo>
                  <a:pt x="2322666" y="1212182"/>
                </a:lnTo>
                <a:lnTo>
                  <a:pt x="2324770" y="1200854"/>
                </a:lnTo>
                <a:cubicBezTo>
                  <a:pt x="2322573" y="1185388"/>
                  <a:pt x="2315081" y="1171123"/>
                  <a:pt x="2302297" y="1158061"/>
                </a:cubicBezTo>
                <a:lnTo>
                  <a:pt x="2615708" y="945418"/>
                </a:lnTo>
                <a:lnTo>
                  <a:pt x="2544996" y="910110"/>
                </a:lnTo>
                <a:lnTo>
                  <a:pt x="2589346" y="876082"/>
                </a:lnTo>
                <a:lnTo>
                  <a:pt x="2520295" y="883319"/>
                </a:lnTo>
                <a:lnTo>
                  <a:pt x="2512803" y="706099"/>
                </a:lnTo>
                <a:cubicBezTo>
                  <a:pt x="2631068" y="615358"/>
                  <a:pt x="2664631" y="543862"/>
                  <a:pt x="2613491" y="491616"/>
                </a:cubicBezTo>
                <a:lnTo>
                  <a:pt x="2773722" y="382902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5" name="LOGO" descr="A picture containing light&#10;&#10;Description generated with high confidence">
            <a:extLst>
              <a:ext uri="{FF2B5EF4-FFF2-40B4-BE49-F238E27FC236}">
                <a16:creationId xmlns:a16="http://schemas.microsoft.com/office/drawing/2014/main" id="{2B70A701-2CC5-4D9B-90C8-A8DB9ED7B1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87" y="3967182"/>
            <a:ext cx="361603" cy="311727"/>
          </a:xfrm>
          <a:prstGeom prst="rect">
            <a:avLst/>
          </a:prstGeom>
        </p:spPr>
      </p:pic>
      <p:sp>
        <p:nvSpPr>
          <p:cNvPr id="36" name="COMPANY NAME">
            <a:extLst>
              <a:ext uri="{FF2B5EF4-FFF2-40B4-BE49-F238E27FC236}">
                <a16:creationId xmlns:a16="http://schemas.microsoft.com/office/drawing/2014/main" id="{94EB1A6C-5040-4A7F-88FA-CDBC4C59A727}"/>
              </a:ext>
            </a:extLst>
          </p:cNvPr>
          <p:cNvSpPr txBox="1"/>
          <p:nvPr/>
        </p:nvSpPr>
        <p:spPr>
          <a:xfrm>
            <a:off x="1396990" y="3971132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dirty="0">
                <a:solidFill>
                  <a:srgbClr val="0C1526"/>
                </a:solidFill>
                <a:latin typeface="Raleway" panose="020B0003030101060003" pitchFamily="34" charset="0"/>
              </a:rPr>
              <a:t>Company name</a:t>
            </a:r>
          </a:p>
        </p:txBody>
      </p:sp>
      <p:sp>
        <p:nvSpPr>
          <p:cNvPr id="37" name="MORE OPTIONS">
            <a:extLst>
              <a:ext uri="{FF2B5EF4-FFF2-40B4-BE49-F238E27FC236}">
                <a16:creationId xmlns:a16="http://schemas.microsoft.com/office/drawing/2014/main" id="{DB37E293-2A1C-4631-BD35-6E26089BC35A}"/>
              </a:ext>
            </a:extLst>
          </p:cNvPr>
          <p:cNvSpPr txBox="1"/>
          <p:nvPr/>
        </p:nvSpPr>
        <p:spPr>
          <a:xfrm>
            <a:off x="764612" y="4326411"/>
            <a:ext cx="4411784" cy="76944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4400" dirty="0">
                <a:solidFill>
                  <a:srgbClr val="0C1526"/>
                </a:solidFill>
                <a:latin typeface="Raleway ExtraBold" panose="020B0003030101060003" pitchFamily="34" charset="0"/>
              </a:rPr>
              <a:t>MORE OPTIONS</a:t>
            </a:r>
          </a:p>
        </p:txBody>
      </p:sp>
      <p:sp>
        <p:nvSpPr>
          <p:cNvPr id="38" name="PROMOTIONS">
            <a:extLst>
              <a:ext uri="{FF2B5EF4-FFF2-40B4-BE49-F238E27FC236}">
                <a16:creationId xmlns:a16="http://schemas.microsoft.com/office/drawing/2014/main" id="{10786F20-55F5-4CBE-8FB3-70AB21FDD948}"/>
              </a:ext>
            </a:extLst>
          </p:cNvPr>
          <p:cNvSpPr txBox="1"/>
          <p:nvPr/>
        </p:nvSpPr>
        <p:spPr>
          <a:xfrm>
            <a:off x="831505" y="4865020"/>
            <a:ext cx="262443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id-ID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</a:rPr>
              <a:t>PROMOTIONS</a:t>
            </a:r>
          </a:p>
        </p:txBody>
      </p:sp>
      <p:sp>
        <p:nvSpPr>
          <p:cNvPr id="39" name="TEXT DESCRIPTION">
            <a:extLst>
              <a:ext uri="{FF2B5EF4-FFF2-40B4-BE49-F238E27FC236}">
                <a16:creationId xmlns:a16="http://schemas.microsoft.com/office/drawing/2014/main" id="{1F80D516-ED46-46FE-833E-3C771C8D8726}"/>
              </a:ext>
            </a:extLst>
          </p:cNvPr>
          <p:cNvSpPr txBox="1"/>
          <p:nvPr/>
        </p:nvSpPr>
        <p:spPr>
          <a:xfrm>
            <a:off x="831505" y="5275720"/>
            <a:ext cx="8263867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sz="1400" dirty="0">
                <a:solidFill>
                  <a:schemeClr val="bg1">
                    <a:lumMod val="50000"/>
                  </a:schemeClr>
                </a:solidFill>
                <a:latin typeface="Raleway Light" panose="020B0403030101060003" pitchFamily="34" charset="0"/>
              </a:rPr>
              <a:t>Lorem ipsum dolor sit amet, consectetuer adipiscing elit. Maecenas porttitor congue massa. Fusce posuere, Lorem ipsum dolor sit amet, consectetuer adipiscing elit. Maecenas porttitor congue massa. Fusce posuere, </a:t>
            </a:r>
          </a:p>
          <a:p>
            <a:endParaRPr lang="id-ID" sz="1400" dirty="0">
              <a:solidFill>
                <a:schemeClr val="bg1">
                  <a:lumMod val="50000"/>
                </a:schemeClr>
              </a:solidFill>
              <a:latin typeface="Raleway Light" panose="020B0403030101060003" pitchFamily="34" charset="0"/>
            </a:endParaRPr>
          </a:p>
        </p:txBody>
      </p:sp>
      <p:sp>
        <p:nvSpPr>
          <p:cNvPr id="40" name="SHAPE LAYER">
            <a:extLst>
              <a:ext uri="{FF2B5EF4-FFF2-40B4-BE49-F238E27FC236}">
                <a16:creationId xmlns:a16="http://schemas.microsoft.com/office/drawing/2014/main" id="{3B7BE36F-99FB-465C-9FE8-F12AE81CB2CE}"/>
              </a:ext>
            </a:extLst>
          </p:cNvPr>
          <p:cNvSpPr/>
          <p:nvPr/>
        </p:nvSpPr>
        <p:spPr>
          <a:xfrm>
            <a:off x="11489255" y="3865800"/>
            <a:ext cx="137160" cy="137160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SHAPE LAYER">
            <a:extLst>
              <a:ext uri="{FF2B5EF4-FFF2-40B4-BE49-F238E27FC236}">
                <a16:creationId xmlns:a16="http://schemas.microsoft.com/office/drawing/2014/main" id="{2E393A8A-FB70-451A-A328-833C515E0BB9}"/>
              </a:ext>
            </a:extLst>
          </p:cNvPr>
          <p:cNvSpPr/>
          <p:nvPr/>
        </p:nvSpPr>
        <p:spPr>
          <a:xfrm>
            <a:off x="11489255" y="3488742"/>
            <a:ext cx="137160" cy="137160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SHAPE LAYER">
            <a:extLst>
              <a:ext uri="{FF2B5EF4-FFF2-40B4-BE49-F238E27FC236}">
                <a16:creationId xmlns:a16="http://schemas.microsoft.com/office/drawing/2014/main" id="{838D2CCE-84A6-4DB6-B9FF-40E267F8D1D5}"/>
              </a:ext>
            </a:extLst>
          </p:cNvPr>
          <p:cNvSpPr/>
          <p:nvPr/>
        </p:nvSpPr>
        <p:spPr>
          <a:xfrm>
            <a:off x="11489255" y="3111684"/>
            <a:ext cx="137160" cy="137160"/>
          </a:xfrm>
          <a:prstGeom prst="ellipse">
            <a:avLst/>
          </a:prstGeom>
          <a:solidFill>
            <a:srgbClr val="00A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SHAPE LAYER">
            <a:extLst>
              <a:ext uri="{FF2B5EF4-FFF2-40B4-BE49-F238E27FC236}">
                <a16:creationId xmlns:a16="http://schemas.microsoft.com/office/drawing/2014/main" id="{7261B286-D21E-4049-A5C8-287A24352379}"/>
              </a:ext>
            </a:extLst>
          </p:cNvPr>
          <p:cNvSpPr/>
          <p:nvPr/>
        </p:nvSpPr>
        <p:spPr>
          <a:xfrm>
            <a:off x="831273" y="6521057"/>
            <a:ext cx="10726562" cy="1828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SHAPE LAYER">
            <a:extLst>
              <a:ext uri="{FF2B5EF4-FFF2-40B4-BE49-F238E27FC236}">
                <a16:creationId xmlns:a16="http://schemas.microsoft.com/office/drawing/2014/main" id="{18160E28-B93F-448D-81A8-41ED7F2E7776}"/>
              </a:ext>
            </a:extLst>
          </p:cNvPr>
          <p:cNvSpPr/>
          <p:nvPr/>
        </p:nvSpPr>
        <p:spPr>
          <a:xfrm>
            <a:off x="11539547" y="4312177"/>
            <a:ext cx="18288" cy="222716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TRANSITIONS">
            <a:extLst>
              <a:ext uri="{FF2B5EF4-FFF2-40B4-BE49-F238E27FC236}">
                <a16:creationId xmlns:a16="http://schemas.microsoft.com/office/drawing/2014/main" id="{0736F219-E8DE-48AD-B77C-AE4F0BD5BAAD}"/>
              </a:ext>
            </a:extLst>
          </p:cNvPr>
          <p:cNvSpPr/>
          <p:nvPr/>
        </p:nvSpPr>
        <p:spPr>
          <a:xfrm>
            <a:off x="7189652" y="1913297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TRANSITIONS">
            <a:extLst>
              <a:ext uri="{FF2B5EF4-FFF2-40B4-BE49-F238E27FC236}">
                <a16:creationId xmlns:a16="http://schemas.microsoft.com/office/drawing/2014/main" id="{E1013A38-B6F7-4CA6-88AE-577644CA4050}"/>
              </a:ext>
            </a:extLst>
          </p:cNvPr>
          <p:cNvSpPr/>
          <p:nvPr/>
        </p:nvSpPr>
        <p:spPr>
          <a:xfrm>
            <a:off x="4047628" y="1738741"/>
            <a:ext cx="1800218" cy="1675015"/>
          </a:xfrm>
          <a:prstGeom prst="frame">
            <a:avLst>
              <a:gd name="adj1" fmla="val 2301"/>
            </a:avLst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TRANSITIONS">
            <a:extLst>
              <a:ext uri="{FF2B5EF4-FFF2-40B4-BE49-F238E27FC236}">
                <a16:creationId xmlns:a16="http://schemas.microsoft.com/office/drawing/2014/main" id="{9321C12F-81E2-48B3-A180-E78979235823}"/>
              </a:ext>
            </a:extLst>
          </p:cNvPr>
          <p:cNvSpPr/>
          <p:nvPr/>
        </p:nvSpPr>
        <p:spPr>
          <a:xfrm>
            <a:off x="1808025" y="2034944"/>
            <a:ext cx="688279" cy="688279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TRANSITIONS">
            <a:extLst>
              <a:ext uri="{FF2B5EF4-FFF2-40B4-BE49-F238E27FC236}">
                <a16:creationId xmlns:a16="http://schemas.microsoft.com/office/drawing/2014/main" id="{5AF1C3A3-3256-4DB8-86D5-76AC3AE05A44}"/>
              </a:ext>
            </a:extLst>
          </p:cNvPr>
          <p:cNvSpPr/>
          <p:nvPr/>
        </p:nvSpPr>
        <p:spPr>
          <a:xfrm>
            <a:off x="3353656" y="701458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TRANSITIONS">
            <a:extLst>
              <a:ext uri="{FF2B5EF4-FFF2-40B4-BE49-F238E27FC236}">
                <a16:creationId xmlns:a16="http://schemas.microsoft.com/office/drawing/2014/main" id="{0F456856-61FA-45A5-93C8-3C024D5BF7B8}"/>
              </a:ext>
            </a:extLst>
          </p:cNvPr>
          <p:cNvSpPr/>
          <p:nvPr/>
        </p:nvSpPr>
        <p:spPr>
          <a:xfrm>
            <a:off x="5654764" y="2086970"/>
            <a:ext cx="1371984" cy="1276564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TRANSITIONS">
            <a:extLst>
              <a:ext uri="{FF2B5EF4-FFF2-40B4-BE49-F238E27FC236}">
                <a16:creationId xmlns:a16="http://schemas.microsoft.com/office/drawing/2014/main" id="{A3315341-F873-459A-BDBD-57241E6CE609}"/>
              </a:ext>
            </a:extLst>
          </p:cNvPr>
          <p:cNvSpPr/>
          <p:nvPr/>
        </p:nvSpPr>
        <p:spPr>
          <a:xfrm>
            <a:off x="8613286" y="1730024"/>
            <a:ext cx="688279" cy="688279"/>
          </a:xfrm>
          <a:prstGeom prst="mathPlu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53788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7" presetClass="emph" presetSubtype="0" repeatCount="indefinite" fill="remove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4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5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250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7" presetClass="emph" presetSubtype="0" repeatCount="indefinite" fill="remove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9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0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7" presetClass="emph" presetSubtype="0" repeatCount="indefinite" fill="remove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4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5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250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 nodePh="1">
                                  <p:stCondLst>
                                    <p:cond delay="1400"/>
                                  </p:stCondLst>
                                  <p:endCondLst>
                                    <p:cond evt="begin" delay="0">
                                      <p:tn val="8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 nodePh="1">
                                  <p:stCondLst>
                                    <p:cond delay="160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36" grpId="0"/>
      <p:bldP spid="37" grpId="0"/>
      <p:bldP spid="38" grpId="0"/>
      <p:bldP spid="39" grpId="0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4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2268</TotalTime>
  <Words>378</Words>
  <Application>Microsoft Office PowerPoint</Application>
  <PresentationFormat>Widescreen</PresentationFormat>
  <Paragraphs>63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basic title font</vt:lpstr>
      <vt:lpstr>Calibri</vt:lpstr>
      <vt:lpstr>Calibri Light</vt:lpstr>
      <vt:lpstr>Raleway</vt:lpstr>
      <vt:lpstr>Raleway ExtraBold</vt:lpstr>
      <vt:lpstr>Raleway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ROOTPIXEL</dc:creator>
  <cp:lastModifiedBy>ROOTPIXEL</cp:lastModifiedBy>
  <cp:revision>65</cp:revision>
  <dcterms:created xsi:type="dcterms:W3CDTF">2017-07-17T08:19:19Z</dcterms:created>
  <dcterms:modified xsi:type="dcterms:W3CDTF">2017-08-15T09:30:01Z</dcterms:modified>
</cp:coreProperties>
</file>

<file path=docProps/thumbnail.jpeg>
</file>